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7" r:id="rId1"/>
    <p:sldMasterId id="2147483788" r:id="rId2"/>
  </p:sldMasterIdLst>
  <p:notesMasterIdLst>
    <p:notesMasterId r:id="rId47"/>
  </p:notesMasterIdLst>
  <p:handoutMasterIdLst>
    <p:handoutMasterId r:id="rId48"/>
  </p:handoutMasterIdLst>
  <p:sldIdLst>
    <p:sldId id="555" r:id="rId3"/>
    <p:sldId id="564" r:id="rId4"/>
    <p:sldId id="582" r:id="rId5"/>
    <p:sldId id="580" r:id="rId6"/>
    <p:sldId id="583" r:id="rId7"/>
    <p:sldId id="592" r:id="rId8"/>
    <p:sldId id="584" r:id="rId9"/>
    <p:sldId id="504" r:id="rId10"/>
    <p:sldId id="372" r:id="rId11"/>
    <p:sldId id="538" r:id="rId12"/>
    <p:sldId id="539" r:id="rId13"/>
    <p:sldId id="540" r:id="rId14"/>
    <p:sldId id="541" r:id="rId15"/>
    <p:sldId id="585" r:id="rId16"/>
    <p:sldId id="593" r:id="rId17"/>
    <p:sldId id="586" r:id="rId18"/>
    <p:sldId id="587" r:id="rId19"/>
    <p:sldId id="588" r:id="rId20"/>
    <p:sldId id="590" r:id="rId21"/>
    <p:sldId id="589" r:id="rId22"/>
    <p:sldId id="594" r:id="rId23"/>
    <p:sldId id="591" r:id="rId24"/>
    <p:sldId id="329" r:id="rId25"/>
    <p:sldId id="354" r:id="rId26"/>
    <p:sldId id="367" r:id="rId27"/>
    <p:sldId id="366" r:id="rId28"/>
    <p:sldId id="596" r:id="rId29"/>
    <p:sldId id="597" r:id="rId30"/>
    <p:sldId id="598" r:id="rId31"/>
    <p:sldId id="599" r:id="rId32"/>
    <p:sldId id="600" r:id="rId33"/>
    <p:sldId id="415" r:id="rId34"/>
    <p:sldId id="601" r:id="rId35"/>
    <p:sldId id="565" r:id="rId36"/>
    <p:sldId id="566" r:id="rId37"/>
    <p:sldId id="567" r:id="rId38"/>
    <p:sldId id="602" r:id="rId39"/>
    <p:sldId id="603" r:id="rId40"/>
    <p:sldId id="570" r:id="rId41"/>
    <p:sldId id="604" r:id="rId42"/>
    <p:sldId id="605" r:id="rId43"/>
    <p:sldId id="607" r:id="rId44"/>
    <p:sldId id="608" r:id="rId45"/>
    <p:sldId id="609" r:id="rId46"/>
  </p:sldIdLst>
  <p:sldSz cx="9144000" cy="6858000" type="screen4x3"/>
  <p:notesSz cx="6858000" cy="9144000"/>
  <p:defaultTextStyle>
    <a:defPPr>
      <a:defRPr lang="en-US"/>
    </a:defPPr>
    <a:lvl1pPr algn="ctr" rtl="0" fontAlgn="base" latinLnBrk="1">
      <a:spcBef>
        <a:spcPct val="20000"/>
      </a:spcBef>
      <a:spcAft>
        <a:spcPct val="0"/>
      </a:spcAft>
      <a:buClr>
        <a:schemeClr val="folHlink"/>
      </a:buClr>
      <a:buSzPct val="60000"/>
      <a:buFont typeface="Wingdings" pitchFamily="2" charset="2"/>
      <a:defRPr kumimoji="1" sz="2000" kern="1200">
        <a:solidFill>
          <a:schemeClr val="tx1"/>
        </a:solidFill>
        <a:latin typeface="돋움" pitchFamily="50" charset="-127"/>
        <a:ea typeface="돋움" pitchFamily="50" charset="-127"/>
        <a:cs typeface="+mn-cs"/>
      </a:defRPr>
    </a:lvl1pPr>
    <a:lvl2pPr marL="457200" algn="ctr" rtl="0" fontAlgn="base" latinLnBrk="1">
      <a:spcBef>
        <a:spcPct val="20000"/>
      </a:spcBef>
      <a:spcAft>
        <a:spcPct val="0"/>
      </a:spcAft>
      <a:buClr>
        <a:schemeClr val="folHlink"/>
      </a:buClr>
      <a:buSzPct val="60000"/>
      <a:buFont typeface="Wingdings" pitchFamily="2" charset="2"/>
      <a:defRPr kumimoji="1" sz="2000" kern="1200">
        <a:solidFill>
          <a:schemeClr val="tx1"/>
        </a:solidFill>
        <a:latin typeface="돋움" pitchFamily="50" charset="-127"/>
        <a:ea typeface="돋움" pitchFamily="50" charset="-127"/>
        <a:cs typeface="+mn-cs"/>
      </a:defRPr>
    </a:lvl2pPr>
    <a:lvl3pPr marL="914400" algn="ctr" rtl="0" fontAlgn="base" latinLnBrk="1">
      <a:spcBef>
        <a:spcPct val="20000"/>
      </a:spcBef>
      <a:spcAft>
        <a:spcPct val="0"/>
      </a:spcAft>
      <a:buClr>
        <a:schemeClr val="folHlink"/>
      </a:buClr>
      <a:buSzPct val="60000"/>
      <a:buFont typeface="Wingdings" pitchFamily="2" charset="2"/>
      <a:defRPr kumimoji="1" sz="2000" kern="1200">
        <a:solidFill>
          <a:schemeClr val="tx1"/>
        </a:solidFill>
        <a:latin typeface="돋움" pitchFamily="50" charset="-127"/>
        <a:ea typeface="돋움" pitchFamily="50" charset="-127"/>
        <a:cs typeface="+mn-cs"/>
      </a:defRPr>
    </a:lvl3pPr>
    <a:lvl4pPr marL="1371600" algn="ctr" rtl="0" fontAlgn="base" latinLnBrk="1">
      <a:spcBef>
        <a:spcPct val="20000"/>
      </a:spcBef>
      <a:spcAft>
        <a:spcPct val="0"/>
      </a:spcAft>
      <a:buClr>
        <a:schemeClr val="folHlink"/>
      </a:buClr>
      <a:buSzPct val="60000"/>
      <a:buFont typeface="Wingdings" pitchFamily="2" charset="2"/>
      <a:defRPr kumimoji="1" sz="2000" kern="1200">
        <a:solidFill>
          <a:schemeClr val="tx1"/>
        </a:solidFill>
        <a:latin typeface="돋움" pitchFamily="50" charset="-127"/>
        <a:ea typeface="돋움" pitchFamily="50" charset="-127"/>
        <a:cs typeface="+mn-cs"/>
      </a:defRPr>
    </a:lvl4pPr>
    <a:lvl5pPr marL="1828800" algn="ctr" rtl="0" fontAlgn="base" latinLnBrk="1">
      <a:spcBef>
        <a:spcPct val="20000"/>
      </a:spcBef>
      <a:spcAft>
        <a:spcPct val="0"/>
      </a:spcAft>
      <a:buClr>
        <a:schemeClr val="folHlink"/>
      </a:buClr>
      <a:buSzPct val="60000"/>
      <a:buFont typeface="Wingdings" pitchFamily="2" charset="2"/>
      <a:defRPr kumimoji="1" sz="2000" kern="1200">
        <a:solidFill>
          <a:schemeClr val="tx1"/>
        </a:solidFill>
        <a:latin typeface="돋움" pitchFamily="50" charset="-127"/>
        <a:ea typeface="돋움" pitchFamily="50" charset="-127"/>
        <a:cs typeface="+mn-cs"/>
      </a:defRPr>
    </a:lvl5pPr>
    <a:lvl6pPr marL="2286000" algn="l" defTabSz="914400" rtl="0" eaLnBrk="1" latinLnBrk="1" hangingPunct="1">
      <a:defRPr kumimoji="1" sz="2000" kern="1200">
        <a:solidFill>
          <a:schemeClr val="tx1"/>
        </a:solidFill>
        <a:latin typeface="돋움" pitchFamily="50" charset="-127"/>
        <a:ea typeface="돋움" pitchFamily="50" charset="-127"/>
        <a:cs typeface="+mn-cs"/>
      </a:defRPr>
    </a:lvl6pPr>
    <a:lvl7pPr marL="2743200" algn="l" defTabSz="914400" rtl="0" eaLnBrk="1" latinLnBrk="1" hangingPunct="1">
      <a:defRPr kumimoji="1" sz="2000" kern="1200">
        <a:solidFill>
          <a:schemeClr val="tx1"/>
        </a:solidFill>
        <a:latin typeface="돋움" pitchFamily="50" charset="-127"/>
        <a:ea typeface="돋움" pitchFamily="50" charset="-127"/>
        <a:cs typeface="+mn-cs"/>
      </a:defRPr>
    </a:lvl7pPr>
    <a:lvl8pPr marL="3200400" algn="l" defTabSz="914400" rtl="0" eaLnBrk="1" latinLnBrk="1" hangingPunct="1">
      <a:defRPr kumimoji="1" sz="2000" kern="1200">
        <a:solidFill>
          <a:schemeClr val="tx1"/>
        </a:solidFill>
        <a:latin typeface="돋움" pitchFamily="50" charset="-127"/>
        <a:ea typeface="돋움" pitchFamily="50" charset="-127"/>
        <a:cs typeface="+mn-cs"/>
      </a:defRPr>
    </a:lvl8pPr>
    <a:lvl9pPr marL="3657600" algn="l" defTabSz="914400" rtl="0" eaLnBrk="1" latinLnBrk="1" hangingPunct="1">
      <a:defRPr kumimoji="1" sz="2000" kern="1200">
        <a:solidFill>
          <a:schemeClr val="tx1"/>
        </a:solidFill>
        <a:latin typeface="돋움" pitchFamily="50" charset="-127"/>
        <a:ea typeface="돋움" pitchFamily="50" charset="-127"/>
        <a:cs typeface="+mn-cs"/>
      </a:defRPr>
    </a:lvl9pPr>
  </p:defaultTextStyle>
  <p:extLst>
    <p:ext uri="{EFAFB233-063F-42B5-8137-9DF3F51BA10A}">
      <p15:sldGuideLst xmlns:p15="http://schemas.microsoft.com/office/powerpoint/2012/main">
        <p15:guide id="1" orient="horz" pos="799">
          <p15:clr>
            <a:srgbClr val="A4A3A4"/>
          </p15:clr>
        </p15:guide>
        <p15:guide id="2" orient="horz" pos="3475">
          <p15:clr>
            <a:srgbClr val="A4A3A4"/>
          </p15:clr>
        </p15:guide>
        <p15:guide id="3" orient="horz" pos="2160">
          <p15:clr>
            <a:srgbClr val="A4A3A4"/>
          </p15:clr>
        </p15:guide>
        <p15:guide id="4" orient="horz" pos="2024">
          <p15:clr>
            <a:srgbClr val="A4A3A4"/>
          </p15:clr>
        </p15:guide>
        <p15:guide id="5" orient="horz" pos="2296">
          <p15:clr>
            <a:srgbClr val="A4A3A4"/>
          </p15:clr>
        </p15:guide>
        <p15:guide id="6" orient="horz" pos="1979">
          <p15:clr>
            <a:srgbClr val="A4A3A4"/>
          </p15:clr>
        </p15:guide>
        <p15:guide id="7" orient="horz" pos="3566">
          <p15:clr>
            <a:srgbClr val="A4A3A4"/>
          </p15:clr>
        </p15:guide>
        <p15:guide id="8" orient="horz" pos="3748">
          <p15:clr>
            <a:srgbClr val="A4A3A4"/>
          </p15:clr>
        </p15:guide>
        <p15:guide id="9" pos="2880">
          <p15:clr>
            <a:srgbClr val="A4A3A4"/>
          </p15:clr>
        </p15:guide>
        <p15:guide id="10" pos="3016">
          <p15:clr>
            <a:srgbClr val="A4A3A4"/>
          </p15:clr>
        </p15:guide>
        <p15:guide id="11" pos="2744">
          <p15:clr>
            <a:srgbClr val="A4A3A4"/>
          </p15:clr>
        </p15:guide>
        <p15:guide id="12" pos="1519">
          <p15:clr>
            <a:srgbClr val="A4A3A4"/>
          </p15:clr>
        </p15:guide>
        <p15:guide id="13" pos="5420">
          <p15:clr>
            <a:srgbClr val="A4A3A4"/>
          </p15:clr>
        </p15:guide>
        <p15:guide id="14" pos="424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00"/>
    <a:srgbClr val="CC3300"/>
    <a:srgbClr val="003399"/>
    <a:srgbClr val="001B36"/>
    <a:srgbClr val="008080"/>
    <a:srgbClr val="009999"/>
    <a:srgbClr val="3399FF"/>
    <a:srgbClr val="F9FCD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35758FB7-9AC5-4552-8A53-C91805E547FA}" styleName="테마 스타일 1 - 강조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343" autoAdjust="0"/>
    <p:restoredTop sz="94548" autoAdjust="0"/>
  </p:normalViewPr>
  <p:slideViewPr>
    <p:cSldViewPr>
      <p:cViewPr varScale="1">
        <p:scale>
          <a:sx n="57" d="100"/>
          <a:sy n="57" d="100"/>
        </p:scale>
        <p:origin x="53" y="346"/>
      </p:cViewPr>
      <p:guideLst>
        <p:guide orient="horz" pos="799"/>
        <p:guide orient="horz" pos="3475"/>
        <p:guide orient="horz" pos="2160"/>
        <p:guide orient="horz" pos="2024"/>
        <p:guide orient="horz" pos="2296"/>
        <p:guide orient="horz" pos="1979"/>
        <p:guide orient="horz" pos="3566"/>
        <p:guide orient="horz" pos="3748"/>
        <p:guide pos="2880"/>
        <p:guide pos="3016"/>
        <p:guide pos="2744"/>
        <p:guide pos="1519"/>
        <p:guide pos="5420"/>
        <p:guide pos="4241"/>
      </p:guideLst>
    </p:cSldViewPr>
  </p:slideViewPr>
  <p:outlineViewPr>
    <p:cViewPr>
      <p:scale>
        <a:sx n="33" d="100"/>
        <a:sy n="33" d="100"/>
      </p:scale>
      <p:origin x="0" y="-7788"/>
    </p:cViewPr>
  </p:outlineViewPr>
  <p:notesTextViewPr>
    <p:cViewPr>
      <p:scale>
        <a:sx n="3" d="2"/>
        <a:sy n="3" d="2"/>
      </p:scale>
      <p:origin x="0" y="0"/>
    </p:cViewPr>
  </p:notesTextViewPr>
  <p:sorterViewPr>
    <p:cViewPr>
      <p:scale>
        <a:sx n="66" d="100"/>
        <a:sy n="66" d="100"/>
      </p:scale>
      <p:origin x="0" y="0"/>
    </p:cViewPr>
  </p:sorterViewPr>
  <p:notesViewPr>
    <p:cSldViewPr>
      <p:cViewPr varScale="1">
        <p:scale>
          <a:sx n="83" d="100"/>
          <a:sy n="83" d="100"/>
        </p:scale>
        <p:origin x="-1908"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148" Type="http://schemas.microsoft.com/office/2015/10/relationships/revisionInfo" Target="revisionInfo.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handoutMaster" Target="handoutMasters/handoutMaster1.xml"/><Relationship Id="rId8" Type="http://schemas.openxmlformats.org/officeDocument/2006/relationships/slide" Target="slides/slide6.xml"/><Relationship Id="rId51"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ko-KR" altLang="en-US"/>
          </a:p>
        </p:txBody>
      </p:sp>
      <p:sp>
        <p:nvSpPr>
          <p:cNvPr id="3" name="날짜 개체 틀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E1552E4C-EABF-4701-8C80-02C4183D813D}" type="datetimeFigureOut">
              <a:rPr lang="ko-KR" altLang="en-US"/>
              <a:pPr>
                <a:defRPr/>
              </a:pPr>
              <a:t>2018-10-25</a:t>
            </a:fld>
            <a:endParaRPr lang="ko-KR" altLang="en-US"/>
          </a:p>
        </p:txBody>
      </p:sp>
      <p:sp>
        <p:nvSpPr>
          <p:cNvPr id="4" name="바닥글 개체 틀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ko-KR" altLang="en-US"/>
          </a:p>
        </p:txBody>
      </p:sp>
      <p:sp>
        <p:nvSpPr>
          <p:cNvPr id="5" name="슬라이드 번호 개체 틀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63BFA26B-F959-4934-A4F8-311F79E7D327}" type="slidenum">
              <a:rPr lang="ko-KR" altLang="en-US"/>
              <a:pPr>
                <a:defRPr/>
              </a:pPr>
              <a:t>‹#›</a:t>
            </a:fld>
            <a:endParaRPr lang="ko-KR" altLang="en-US"/>
          </a:p>
        </p:txBody>
      </p:sp>
    </p:spTree>
    <p:extLst>
      <p:ext uri="{BB962C8B-B14F-4D97-AF65-F5344CB8AC3E}">
        <p14:creationId xmlns:p14="http://schemas.microsoft.com/office/powerpoint/2010/main" val="36214777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0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SzTx/>
              <a:buFontTx/>
              <a:buNone/>
              <a:defRPr sz="1200">
                <a:latin typeface="굴림" pitchFamily="50" charset="-127"/>
                <a:ea typeface="굴림" pitchFamily="50" charset="-127"/>
              </a:defRPr>
            </a:lvl1pPr>
          </a:lstStyle>
          <a:p>
            <a:pPr>
              <a:defRPr/>
            </a:pPr>
            <a:endParaRPr lang="en-US" altLang="ko-KR"/>
          </a:p>
        </p:txBody>
      </p:sp>
      <p:sp>
        <p:nvSpPr>
          <p:cNvPr id="10240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SzTx/>
              <a:buFontTx/>
              <a:buNone/>
              <a:defRPr sz="1200">
                <a:latin typeface="굴림" pitchFamily="50" charset="-127"/>
                <a:ea typeface="굴림" pitchFamily="50" charset="-127"/>
              </a:defRPr>
            </a:lvl1pPr>
          </a:lstStyle>
          <a:p>
            <a:pPr>
              <a:defRPr/>
            </a:pPr>
            <a:endParaRPr lang="en-US" altLang="ko-KR"/>
          </a:p>
        </p:txBody>
      </p:sp>
      <p:sp>
        <p:nvSpPr>
          <p:cNvPr id="860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0240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ko-KR" altLang="en-US" noProof="0"/>
              <a:t>마스터 텍스트 스타일을 편집합니다</a:t>
            </a:r>
          </a:p>
          <a:p>
            <a:pPr lvl="1"/>
            <a:r>
              <a:rPr lang="ko-KR" altLang="en-US" noProof="0"/>
              <a:t>둘째 수준</a:t>
            </a:r>
          </a:p>
          <a:p>
            <a:pPr lvl="2"/>
            <a:r>
              <a:rPr lang="ko-KR" altLang="en-US" noProof="0"/>
              <a:t>셋째 수준</a:t>
            </a:r>
          </a:p>
          <a:p>
            <a:pPr lvl="3"/>
            <a:r>
              <a:rPr lang="ko-KR" altLang="en-US" noProof="0"/>
              <a:t>넷째 수준</a:t>
            </a:r>
          </a:p>
          <a:p>
            <a:pPr lvl="4"/>
            <a:r>
              <a:rPr lang="ko-KR" altLang="en-US" noProof="0"/>
              <a:t>다섯째 수준</a:t>
            </a:r>
          </a:p>
        </p:txBody>
      </p:sp>
      <p:sp>
        <p:nvSpPr>
          <p:cNvPr id="10240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spcBef>
                <a:spcPct val="0"/>
              </a:spcBef>
              <a:buClrTx/>
              <a:buSzTx/>
              <a:buFontTx/>
              <a:buNone/>
              <a:defRPr sz="1200">
                <a:latin typeface="굴림" pitchFamily="50" charset="-127"/>
                <a:ea typeface="굴림" pitchFamily="50" charset="-127"/>
              </a:defRPr>
            </a:lvl1pPr>
          </a:lstStyle>
          <a:p>
            <a:pPr>
              <a:defRPr/>
            </a:pPr>
            <a:endParaRPr lang="en-US" altLang="ko-KR"/>
          </a:p>
        </p:txBody>
      </p:sp>
      <p:sp>
        <p:nvSpPr>
          <p:cNvPr id="10240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SzTx/>
              <a:buFontTx/>
              <a:buNone/>
              <a:defRPr sz="1200">
                <a:latin typeface="굴림" pitchFamily="50" charset="-127"/>
                <a:ea typeface="굴림" pitchFamily="50" charset="-127"/>
              </a:defRPr>
            </a:lvl1pPr>
          </a:lstStyle>
          <a:p>
            <a:pPr>
              <a:defRPr/>
            </a:pPr>
            <a:fld id="{220DB9FA-5993-4E14-B90B-C759CD624000}" type="slidenum">
              <a:rPr lang="ko-KR" altLang="en-US"/>
              <a:pPr>
                <a:defRPr/>
              </a:pPr>
              <a:t>‹#›</a:t>
            </a:fld>
            <a:endParaRPr lang="en-US" altLang="ko-KR"/>
          </a:p>
        </p:txBody>
      </p:sp>
    </p:spTree>
    <p:extLst>
      <p:ext uri="{BB962C8B-B14F-4D97-AF65-F5344CB8AC3E}">
        <p14:creationId xmlns:p14="http://schemas.microsoft.com/office/powerpoint/2010/main" val="518754680"/>
      </p:ext>
    </p:extLst>
  </p:cSld>
  <p:clrMap bg1="lt1" tx1="dk1" bg2="lt2" tx2="dk2" accent1="accent1" accent2="accent2" accent3="accent3" accent4="accent4" accent5="accent5" accent6="accent6" hlink="hlink" folHlink="folHlink"/>
  <p:hf hdr="0" ftr="0" dt="0"/>
  <p:notesStyle>
    <a:lvl1pPr algn="l" rtl="0" eaLnBrk="0" fontAlgn="base" latinLnBrk="1" hangingPunct="0">
      <a:spcBef>
        <a:spcPct val="30000"/>
      </a:spcBef>
      <a:spcAft>
        <a:spcPct val="0"/>
      </a:spcAft>
      <a:defRPr kumimoji="1" sz="1200" kern="1200">
        <a:solidFill>
          <a:schemeClr val="tx1"/>
        </a:solidFill>
        <a:latin typeface="굴림" pitchFamily="50" charset="-127"/>
        <a:ea typeface="굴림" pitchFamily="50" charset="-127"/>
        <a:cs typeface="+mn-cs"/>
      </a:defRPr>
    </a:lvl1pPr>
    <a:lvl2pPr marL="457200" algn="l" rtl="0" eaLnBrk="0" fontAlgn="base" latinLnBrk="1" hangingPunct="0">
      <a:spcBef>
        <a:spcPct val="30000"/>
      </a:spcBef>
      <a:spcAft>
        <a:spcPct val="0"/>
      </a:spcAft>
      <a:defRPr kumimoji="1" sz="1200" kern="1200">
        <a:solidFill>
          <a:schemeClr val="tx1"/>
        </a:solidFill>
        <a:latin typeface="굴림" pitchFamily="50" charset="-127"/>
        <a:ea typeface="굴림" pitchFamily="50" charset="-127"/>
        <a:cs typeface="+mn-cs"/>
      </a:defRPr>
    </a:lvl2pPr>
    <a:lvl3pPr marL="914400" algn="l" rtl="0" eaLnBrk="0" fontAlgn="base" latinLnBrk="1" hangingPunct="0">
      <a:spcBef>
        <a:spcPct val="30000"/>
      </a:spcBef>
      <a:spcAft>
        <a:spcPct val="0"/>
      </a:spcAft>
      <a:defRPr kumimoji="1" sz="1200" kern="1200">
        <a:solidFill>
          <a:schemeClr val="tx1"/>
        </a:solidFill>
        <a:latin typeface="굴림" pitchFamily="50" charset="-127"/>
        <a:ea typeface="굴림" pitchFamily="50" charset="-127"/>
        <a:cs typeface="+mn-cs"/>
      </a:defRPr>
    </a:lvl3pPr>
    <a:lvl4pPr marL="1371600" algn="l" rtl="0" eaLnBrk="0" fontAlgn="base" latinLnBrk="1" hangingPunct="0">
      <a:spcBef>
        <a:spcPct val="30000"/>
      </a:spcBef>
      <a:spcAft>
        <a:spcPct val="0"/>
      </a:spcAft>
      <a:defRPr kumimoji="1" sz="1200" kern="1200">
        <a:solidFill>
          <a:schemeClr val="tx1"/>
        </a:solidFill>
        <a:latin typeface="굴림" pitchFamily="50" charset="-127"/>
        <a:ea typeface="굴림" pitchFamily="50" charset="-127"/>
        <a:cs typeface="+mn-cs"/>
      </a:defRPr>
    </a:lvl4pPr>
    <a:lvl5pPr marL="1828800" algn="l" rtl="0" eaLnBrk="0" fontAlgn="base" latinLnBrk="1" hangingPunct="0">
      <a:spcBef>
        <a:spcPct val="30000"/>
      </a:spcBef>
      <a:spcAft>
        <a:spcPct val="0"/>
      </a:spcAft>
      <a:defRPr kumimoji="1" sz="1200" kern="1200">
        <a:solidFill>
          <a:schemeClr val="tx1"/>
        </a:solidFill>
        <a:latin typeface="굴림" pitchFamily="50" charset="-127"/>
        <a:ea typeface="굴림" pitchFamily="50" charset="-127"/>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슬라이드 이미지 개체 틀 1"/>
          <p:cNvSpPr>
            <a:spLocks noGrp="1" noRot="1" noChangeAspect="1" noTextEdit="1"/>
          </p:cNvSpPr>
          <p:nvPr>
            <p:ph type="sldImg"/>
          </p:nvPr>
        </p:nvSpPr>
        <p:spPr>
          <a:ln/>
        </p:spPr>
      </p:sp>
      <p:sp>
        <p:nvSpPr>
          <p:cNvPr id="87043" name="슬라이드 노트 개체 틀 2"/>
          <p:cNvSpPr>
            <a:spLocks noGrp="1"/>
          </p:cNvSpPr>
          <p:nvPr>
            <p:ph type="body" idx="1"/>
          </p:nvPr>
        </p:nvSpPr>
        <p:spPr>
          <a:noFill/>
          <a:ln/>
        </p:spPr>
        <p:txBody>
          <a:bodyPr/>
          <a:lstStyle/>
          <a:p>
            <a:endParaRPr lang="ko-KR" altLang="en-US" dirty="0"/>
          </a:p>
        </p:txBody>
      </p:sp>
      <p:sp>
        <p:nvSpPr>
          <p:cNvPr id="87044" name="슬라이드 번호 개체 틀 3"/>
          <p:cNvSpPr>
            <a:spLocks noGrp="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9DC4150E-008F-44EC-8123-BCF7DC597834}"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1</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Tree>
    <p:extLst>
      <p:ext uri="{BB962C8B-B14F-4D97-AF65-F5344CB8AC3E}">
        <p14:creationId xmlns:p14="http://schemas.microsoft.com/office/powerpoint/2010/main" val="305726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584B4A99-683C-4596-8256-EF0EB0CA3408}"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2</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54627" name="Rectangle 2"/>
          <p:cNvSpPr>
            <a:spLocks noGrp="1" noRot="1" noChangeAspect="1" noChangeArrowheads="1" noTextEdit="1"/>
          </p:cNvSpPr>
          <p:nvPr>
            <p:ph type="sldImg"/>
          </p:nvPr>
        </p:nvSpPr>
        <p:spPr>
          <a:ln/>
        </p:spPr>
      </p:sp>
      <p:sp>
        <p:nvSpPr>
          <p:cNvPr id="154628"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11214040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D6065217-1872-474C-9A0C-8C66B20EEB18}"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3</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89091" name="Rectangle 2"/>
          <p:cNvSpPr>
            <a:spLocks noGrp="1" noRot="1" noChangeAspect="1" noChangeArrowheads="1" noTextEdit="1"/>
          </p:cNvSpPr>
          <p:nvPr>
            <p:ph type="sldImg"/>
          </p:nvPr>
        </p:nvSpPr>
        <p:spPr>
          <a:ln/>
        </p:spPr>
      </p:sp>
      <p:sp>
        <p:nvSpPr>
          <p:cNvPr id="89092"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19370941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D6065217-1872-474C-9A0C-8C66B20EEB18}"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4</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89091" name="Rectangle 2"/>
          <p:cNvSpPr>
            <a:spLocks noGrp="1" noRot="1" noChangeAspect="1" noChangeArrowheads="1" noTextEdit="1"/>
          </p:cNvSpPr>
          <p:nvPr>
            <p:ph type="sldImg"/>
          </p:nvPr>
        </p:nvSpPr>
        <p:spPr>
          <a:ln/>
        </p:spPr>
      </p:sp>
      <p:sp>
        <p:nvSpPr>
          <p:cNvPr id="89092"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11070483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D6065217-1872-474C-9A0C-8C66B20EEB18}"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5</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89091" name="Rectangle 2"/>
          <p:cNvSpPr>
            <a:spLocks noGrp="1" noRot="1" noChangeAspect="1" noChangeArrowheads="1" noTextEdit="1"/>
          </p:cNvSpPr>
          <p:nvPr>
            <p:ph type="sldImg"/>
          </p:nvPr>
        </p:nvSpPr>
        <p:spPr>
          <a:ln/>
        </p:spPr>
      </p:sp>
      <p:sp>
        <p:nvSpPr>
          <p:cNvPr id="89092"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37414865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584B4A99-683C-4596-8256-EF0EB0CA3408}"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6</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54627" name="Rectangle 2"/>
          <p:cNvSpPr>
            <a:spLocks noGrp="1" noRot="1" noChangeAspect="1" noChangeArrowheads="1" noTextEdit="1"/>
          </p:cNvSpPr>
          <p:nvPr>
            <p:ph type="sldImg"/>
          </p:nvPr>
        </p:nvSpPr>
        <p:spPr>
          <a:ln/>
        </p:spPr>
      </p:sp>
      <p:sp>
        <p:nvSpPr>
          <p:cNvPr id="154628"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36303817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584B4A99-683C-4596-8256-EF0EB0CA3408}"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7</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54627" name="Rectangle 2"/>
          <p:cNvSpPr>
            <a:spLocks noGrp="1" noRot="1" noChangeAspect="1" noChangeArrowheads="1" noTextEdit="1"/>
          </p:cNvSpPr>
          <p:nvPr>
            <p:ph type="sldImg"/>
          </p:nvPr>
        </p:nvSpPr>
        <p:spPr>
          <a:ln/>
        </p:spPr>
      </p:sp>
      <p:sp>
        <p:nvSpPr>
          <p:cNvPr id="154628"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14514424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7"/>
          <p:cNvSpPr>
            <a:spLocks noGrp="1" noChangeArrowheads="1"/>
          </p:cNvSpPr>
          <p:nvPr>
            <p:ph type="sldNum" sz="quarter" idx="5"/>
          </p:nvPr>
        </p:nvSpPr>
        <p:spPr>
          <a:noFill/>
        </p:spPr>
        <p:txBody>
          <a:bodyPr/>
          <a:lstStyle/>
          <a:p>
            <a:fld id="{9F79B977-3298-4A18-8F16-24015464C10B}" type="slidenum">
              <a:rPr lang="ko-KR" altLang="en-US" smtClean="0"/>
              <a:pPr/>
              <a:t>8</a:t>
            </a:fld>
            <a:endParaRPr lang="en-US" altLang="ko-KR"/>
          </a:p>
        </p:txBody>
      </p:sp>
      <p:sp>
        <p:nvSpPr>
          <p:cNvPr id="105475" name="Rectangle 2"/>
          <p:cNvSpPr>
            <a:spLocks noGrp="1" noRot="1" noChangeAspect="1" noChangeArrowheads="1" noTextEdit="1"/>
          </p:cNvSpPr>
          <p:nvPr>
            <p:ph type="sldImg"/>
          </p:nvPr>
        </p:nvSpPr>
        <p:spPr>
          <a:ln/>
        </p:spPr>
      </p:sp>
      <p:sp>
        <p:nvSpPr>
          <p:cNvPr id="105476"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23971096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p:spPr>
        <p:txBody>
          <a:bodyPr/>
          <a:lstStyle/>
          <a:p>
            <a:fld id="{BFB562FA-647E-485D-BA41-2A2A3E3BD615}" type="slidenum">
              <a:rPr lang="ko-KR" altLang="en-US" smtClean="0"/>
              <a:pPr/>
              <a:t>9</a:t>
            </a:fld>
            <a:endParaRPr lang="en-US" altLang="ko-KR"/>
          </a:p>
        </p:txBody>
      </p:sp>
      <p:sp>
        <p:nvSpPr>
          <p:cNvPr id="93187" name="Rectangle 2"/>
          <p:cNvSpPr>
            <a:spLocks noGrp="1" noRot="1" noChangeAspect="1" noChangeArrowheads="1" noTextEdit="1"/>
          </p:cNvSpPr>
          <p:nvPr>
            <p:ph type="sldImg"/>
          </p:nvPr>
        </p:nvSpPr>
        <p:spPr>
          <a:ln/>
        </p:spPr>
      </p:sp>
      <p:sp>
        <p:nvSpPr>
          <p:cNvPr id="93188" name="Rectangle 3"/>
          <p:cNvSpPr>
            <a:spLocks noGrp="1" noChangeArrowheads="1"/>
          </p:cNvSpPr>
          <p:nvPr>
            <p:ph type="body" idx="1"/>
          </p:nvPr>
        </p:nvSpPr>
        <p:spPr>
          <a:noFill/>
          <a:ln/>
        </p:spPr>
        <p:txBody>
          <a:bodyPr/>
          <a:lstStyle/>
          <a:p>
            <a:pPr eaLnBrk="1" hangingPunct="1"/>
            <a:endParaRPr lang="ko-KR"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584B4A99-683C-4596-8256-EF0EB0CA3408}"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15</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54627" name="Rectangle 2"/>
          <p:cNvSpPr>
            <a:spLocks noGrp="1" noRot="1" noChangeAspect="1" noChangeArrowheads="1" noTextEdit="1"/>
          </p:cNvSpPr>
          <p:nvPr>
            <p:ph type="sldImg"/>
          </p:nvPr>
        </p:nvSpPr>
        <p:spPr>
          <a:ln/>
        </p:spPr>
      </p:sp>
      <p:sp>
        <p:nvSpPr>
          <p:cNvPr id="154628"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38148048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584B4A99-683C-4596-8256-EF0EB0CA3408}"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16</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54627" name="Rectangle 2"/>
          <p:cNvSpPr>
            <a:spLocks noGrp="1" noRot="1" noChangeAspect="1" noChangeArrowheads="1" noTextEdit="1"/>
          </p:cNvSpPr>
          <p:nvPr>
            <p:ph type="sldImg"/>
          </p:nvPr>
        </p:nvSpPr>
        <p:spPr>
          <a:ln/>
        </p:spPr>
      </p:sp>
      <p:sp>
        <p:nvSpPr>
          <p:cNvPr id="154628"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3383588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9F79B977-3298-4A18-8F16-24015464C10B}"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17</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05475" name="Rectangle 2"/>
          <p:cNvSpPr>
            <a:spLocks noGrp="1" noRot="1" noChangeAspect="1" noChangeArrowheads="1" noTextEdit="1"/>
          </p:cNvSpPr>
          <p:nvPr>
            <p:ph type="sldImg"/>
          </p:nvPr>
        </p:nvSpPr>
        <p:spPr>
          <a:ln/>
        </p:spPr>
      </p:sp>
      <p:sp>
        <p:nvSpPr>
          <p:cNvPr id="105476"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36997598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9F79B977-3298-4A18-8F16-24015464C10B}"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18</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05475" name="Rectangle 2"/>
          <p:cNvSpPr>
            <a:spLocks noGrp="1" noRot="1" noChangeAspect="1" noChangeArrowheads="1" noTextEdit="1"/>
          </p:cNvSpPr>
          <p:nvPr>
            <p:ph type="sldImg"/>
          </p:nvPr>
        </p:nvSpPr>
        <p:spPr>
          <a:ln/>
        </p:spPr>
      </p:sp>
      <p:sp>
        <p:nvSpPr>
          <p:cNvPr id="105476"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38542076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9F79B977-3298-4A18-8F16-24015464C10B}"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19</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05475" name="Rectangle 2"/>
          <p:cNvSpPr>
            <a:spLocks noGrp="1" noRot="1" noChangeAspect="1" noChangeArrowheads="1" noTextEdit="1"/>
          </p:cNvSpPr>
          <p:nvPr>
            <p:ph type="sldImg"/>
          </p:nvPr>
        </p:nvSpPr>
        <p:spPr>
          <a:ln/>
        </p:spPr>
      </p:sp>
      <p:sp>
        <p:nvSpPr>
          <p:cNvPr id="105476"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12868692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9F79B977-3298-4A18-8F16-24015464C10B}"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20</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05475" name="Rectangle 2"/>
          <p:cNvSpPr>
            <a:spLocks noGrp="1" noRot="1" noChangeAspect="1" noChangeArrowheads="1" noTextEdit="1"/>
          </p:cNvSpPr>
          <p:nvPr>
            <p:ph type="sldImg"/>
          </p:nvPr>
        </p:nvSpPr>
        <p:spPr>
          <a:ln/>
        </p:spPr>
      </p:sp>
      <p:sp>
        <p:nvSpPr>
          <p:cNvPr id="105476"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9832623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584B4A99-683C-4596-8256-EF0EB0CA3408}"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21</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54627" name="Rectangle 2"/>
          <p:cNvSpPr>
            <a:spLocks noGrp="1" noRot="1" noChangeAspect="1" noChangeArrowheads="1" noTextEdit="1"/>
          </p:cNvSpPr>
          <p:nvPr>
            <p:ph type="sldImg"/>
          </p:nvPr>
        </p:nvSpPr>
        <p:spPr>
          <a:ln/>
        </p:spPr>
      </p:sp>
      <p:sp>
        <p:nvSpPr>
          <p:cNvPr id="154628"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5342802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584B4A99-683C-4596-8256-EF0EB0CA3408}"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22</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54627" name="Rectangle 2"/>
          <p:cNvSpPr>
            <a:spLocks noGrp="1" noRot="1" noChangeAspect="1" noChangeArrowheads="1" noTextEdit="1"/>
          </p:cNvSpPr>
          <p:nvPr>
            <p:ph type="sldImg"/>
          </p:nvPr>
        </p:nvSpPr>
        <p:spPr>
          <a:ln/>
        </p:spPr>
      </p:sp>
      <p:sp>
        <p:nvSpPr>
          <p:cNvPr id="154628"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31961598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p:cNvSpPr>
            <a:spLocks noGrp="1" noChangeArrowheads="1"/>
          </p:cNvSpPr>
          <p:nvPr>
            <p:ph type="sldNum" sz="quarter" idx="5"/>
          </p:nvPr>
        </p:nvSpPr>
        <p:spPr>
          <a:noFill/>
        </p:spPr>
        <p:txBody>
          <a:bodyPr/>
          <a:lstStyle/>
          <a:p>
            <a:fld id="{762725F2-9039-4DE3-815E-AAB6C7EAFCFC}" type="slidenum">
              <a:rPr lang="ko-KR" altLang="en-US" smtClean="0"/>
              <a:pPr/>
              <a:t>23</a:t>
            </a:fld>
            <a:endParaRPr lang="en-US" altLang="ko-KR"/>
          </a:p>
        </p:txBody>
      </p:sp>
      <p:sp>
        <p:nvSpPr>
          <p:cNvPr id="98307" name="Rectangle 2"/>
          <p:cNvSpPr>
            <a:spLocks noGrp="1" noRot="1" noChangeAspect="1" noChangeArrowheads="1" noTextEdit="1"/>
          </p:cNvSpPr>
          <p:nvPr>
            <p:ph type="sldImg"/>
          </p:nvPr>
        </p:nvSpPr>
        <p:spPr>
          <a:ln/>
        </p:spPr>
      </p:sp>
      <p:sp>
        <p:nvSpPr>
          <p:cNvPr id="98308" name="Rectangle 3"/>
          <p:cNvSpPr>
            <a:spLocks noGrp="1" noChangeArrowheads="1"/>
          </p:cNvSpPr>
          <p:nvPr>
            <p:ph type="body" idx="1"/>
          </p:nvPr>
        </p:nvSpPr>
        <p:spPr>
          <a:noFill/>
          <a:ln/>
        </p:spPr>
        <p:txBody>
          <a:bodyPr/>
          <a:lstStyle/>
          <a:p>
            <a:pPr eaLnBrk="1" hangingPunct="1"/>
            <a:endParaRPr lang="ko-KR"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7"/>
          <p:cNvSpPr>
            <a:spLocks noGrp="1" noChangeArrowheads="1"/>
          </p:cNvSpPr>
          <p:nvPr>
            <p:ph type="sldNum" sz="quarter" idx="5"/>
          </p:nvPr>
        </p:nvSpPr>
        <p:spPr>
          <a:noFill/>
        </p:spPr>
        <p:txBody>
          <a:bodyPr/>
          <a:lstStyle/>
          <a:p>
            <a:fld id="{915A615F-E623-412A-97BF-37E695C4EE4B}" type="slidenum">
              <a:rPr lang="ko-KR" altLang="en-US" smtClean="0"/>
              <a:pPr/>
              <a:t>24</a:t>
            </a:fld>
            <a:endParaRPr lang="en-US" altLang="ko-KR"/>
          </a:p>
        </p:txBody>
      </p:sp>
      <p:sp>
        <p:nvSpPr>
          <p:cNvPr id="99331" name="Rectangle 2"/>
          <p:cNvSpPr>
            <a:spLocks noGrp="1" noRot="1" noChangeAspect="1" noChangeArrowheads="1" noTextEdit="1"/>
          </p:cNvSpPr>
          <p:nvPr>
            <p:ph type="sldImg"/>
          </p:nvPr>
        </p:nvSpPr>
        <p:spPr>
          <a:ln/>
        </p:spPr>
      </p:sp>
      <p:sp>
        <p:nvSpPr>
          <p:cNvPr id="99332" name="Rectangle 3"/>
          <p:cNvSpPr>
            <a:spLocks noGrp="1" noChangeArrowheads="1"/>
          </p:cNvSpPr>
          <p:nvPr>
            <p:ph type="body" idx="1"/>
          </p:nvPr>
        </p:nvSpPr>
        <p:spPr>
          <a:noFill/>
          <a:ln/>
        </p:spPr>
        <p:txBody>
          <a:bodyPr/>
          <a:lstStyle/>
          <a:p>
            <a:pPr eaLnBrk="1" hangingPunct="1"/>
            <a:endParaRPr lang="ko-KR"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7"/>
          <p:cNvSpPr>
            <a:spLocks noGrp="1" noChangeArrowheads="1"/>
          </p:cNvSpPr>
          <p:nvPr>
            <p:ph type="sldNum" sz="quarter" idx="5"/>
          </p:nvPr>
        </p:nvSpPr>
        <p:spPr>
          <a:noFill/>
        </p:spPr>
        <p:txBody>
          <a:bodyPr/>
          <a:lstStyle/>
          <a:p>
            <a:fld id="{4C77EB23-4BBC-41BC-9076-5A40D338906D}" type="slidenum">
              <a:rPr lang="ko-KR" altLang="en-US" smtClean="0"/>
              <a:pPr/>
              <a:t>25</a:t>
            </a:fld>
            <a:endParaRPr lang="en-US" altLang="ko-KR"/>
          </a:p>
        </p:txBody>
      </p:sp>
      <p:sp>
        <p:nvSpPr>
          <p:cNvPr id="100355" name="Rectangle 2"/>
          <p:cNvSpPr>
            <a:spLocks noGrp="1" noRot="1" noChangeAspect="1" noChangeArrowheads="1" noTextEdit="1"/>
          </p:cNvSpPr>
          <p:nvPr>
            <p:ph type="sldImg"/>
          </p:nvPr>
        </p:nvSpPr>
        <p:spPr>
          <a:ln/>
        </p:spPr>
      </p:sp>
      <p:sp>
        <p:nvSpPr>
          <p:cNvPr id="100356" name="Rectangle 3"/>
          <p:cNvSpPr>
            <a:spLocks noGrp="1" noChangeArrowheads="1"/>
          </p:cNvSpPr>
          <p:nvPr>
            <p:ph type="body" idx="1"/>
          </p:nvPr>
        </p:nvSpPr>
        <p:spPr>
          <a:noFill/>
          <a:ln/>
        </p:spPr>
        <p:txBody>
          <a:bodyPr/>
          <a:lstStyle/>
          <a:p>
            <a:pPr eaLnBrk="1" hangingPunct="1"/>
            <a:endParaRPr lang="ko-KR"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7"/>
          <p:cNvSpPr>
            <a:spLocks noGrp="1" noChangeArrowheads="1"/>
          </p:cNvSpPr>
          <p:nvPr>
            <p:ph type="sldNum" sz="quarter" idx="5"/>
          </p:nvPr>
        </p:nvSpPr>
        <p:spPr>
          <a:noFill/>
        </p:spPr>
        <p:txBody>
          <a:bodyPr/>
          <a:lstStyle/>
          <a:p>
            <a:fld id="{F177D9D2-18DB-42E7-B078-BFD116A5142A}" type="slidenum">
              <a:rPr lang="ko-KR" altLang="en-US" smtClean="0"/>
              <a:pPr/>
              <a:t>26</a:t>
            </a:fld>
            <a:endParaRPr lang="en-US" altLang="ko-KR"/>
          </a:p>
        </p:txBody>
      </p:sp>
      <p:sp>
        <p:nvSpPr>
          <p:cNvPr id="101379" name="Rectangle 2"/>
          <p:cNvSpPr>
            <a:spLocks noGrp="1" noRot="1" noChangeAspect="1" noChangeArrowheads="1" noTextEdit="1"/>
          </p:cNvSpPr>
          <p:nvPr>
            <p:ph type="sldImg"/>
          </p:nvPr>
        </p:nvSpPr>
        <p:spPr>
          <a:ln/>
        </p:spPr>
      </p:sp>
      <p:sp>
        <p:nvSpPr>
          <p:cNvPr id="101380" name="Rectangle 3"/>
          <p:cNvSpPr>
            <a:spLocks noGrp="1" noChangeArrowheads="1"/>
          </p:cNvSpPr>
          <p:nvPr>
            <p:ph type="body" idx="1"/>
          </p:nvPr>
        </p:nvSpPr>
        <p:spPr>
          <a:noFill/>
          <a:ln/>
        </p:spPr>
        <p:txBody>
          <a:bodyPr/>
          <a:lstStyle/>
          <a:p>
            <a:pPr eaLnBrk="1" hangingPunct="1"/>
            <a:endParaRPr lang="ko-KR"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4C77EB23-4BBC-41BC-9076-5A40D338906D}"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27</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00355" name="Rectangle 2"/>
          <p:cNvSpPr>
            <a:spLocks noGrp="1" noRot="1" noChangeAspect="1" noChangeArrowheads="1" noTextEdit="1"/>
          </p:cNvSpPr>
          <p:nvPr>
            <p:ph type="sldImg"/>
          </p:nvPr>
        </p:nvSpPr>
        <p:spPr>
          <a:ln/>
        </p:spPr>
      </p:sp>
      <p:sp>
        <p:nvSpPr>
          <p:cNvPr id="100356"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9972906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9F79B977-3298-4A18-8F16-24015464C10B}"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28</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05475" name="Rectangle 2"/>
          <p:cNvSpPr>
            <a:spLocks noGrp="1" noRot="1" noChangeAspect="1" noChangeArrowheads="1" noTextEdit="1"/>
          </p:cNvSpPr>
          <p:nvPr>
            <p:ph type="sldImg"/>
          </p:nvPr>
        </p:nvSpPr>
        <p:spPr>
          <a:ln/>
        </p:spPr>
      </p:sp>
      <p:sp>
        <p:nvSpPr>
          <p:cNvPr id="105476"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9275359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9F79B977-3298-4A18-8F16-24015464C10B}"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29</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05475" name="Rectangle 2"/>
          <p:cNvSpPr>
            <a:spLocks noGrp="1" noRot="1" noChangeAspect="1" noChangeArrowheads="1" noTextEdit="1"/>
          </p:cNvSpPr>
          <p:nvPr>
            <p:ph type="sldImg"/>
          </p:nvPr>
        </p:nvSpPr>
        <p:spPr>
          <a:ln/>
        </p:spPr>
      </p:sp>
      <p:sp>
        <p:nvSpPr>
          <p:cNvPr id="105476"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6642696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9F79B977-3298-4A18-8F16-24015464C10B}"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30</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05475" name="Rectangle 2"/>
          <p:cNvSpPr>
            <a:spLocks noGrp="1" noRot="1" noChangeAspect="1" noChangeArrowheads="1" noTextEdit="1"/>
          </p:cNvSpPr>
          <p:nvPr>
            <p:ph type="sldImg"/>
          </p:nvPr>
        </p:nvSpPr>
        <p:spPr>
          <a:ln/>
        </p:spPr>
      </p:sp>
      <p:sp>
        <p:nvSpPr>
          <p:cNvPr id="105476"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237838359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9F79B977-3298-4A18-8F16-24015464C10B}"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31</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05475" name="Rectangle 2"/>
          <p:cNvSpPr>
            <a:spLocks noGrp="1" noRot="1" noChangeAspect="1" noChangeArrowheads="1" noTextEdit="1"/>
          </p:cNvSpPr>
          <p:nvPr>
            <p:ph type="sldImg"/>
          </p:nvPr>
        </p:nvSpPr>
        <p:spPr>
          <a:ln/>
        </p:spPr>
      </p:sp>
      <p:sp>
        <p:nvSpPr>
          <p:cNvPr id="105476"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324624457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7"/>
          <p:cNvSpPr>
            <a:spLocks noGrp="1" noChangeArrowheads="1"/>
          </p:cNvSpPr>
          <p:nvPr>
            <p:ph type="sldNum" sz="quarter" idx="5"/>
          </p:nvPr>
        </p:nvSpPr>
        <p:spPr>
          <a:noFill/>
        </p:spPr>
        <p:txBody>
          <a:bodyPr/>
          <a:lstStyle/>
          <a:p>
            <a:fld id="{9F79B977-3298-4A18-8F16-24015464C10B}" type="slidenum">
              <a:rPr lang="ko-KR" altLang="en-US" smtClean="0"/>
              <a:pPr/>
              <a:t>32</a:t>
            </a:fld>
            <a:endParaRPr lang="en-US" altLang="ko-KR"/>
          </a:p>
        </p:txBody>
      </p:sp>
      <p:sp>
        <p:nvSpPr>
          <p:cNvPr id="105475" name="Rectangle 2"/>
          <p:cNvSpPr>
            <a:spLocks noGrp="1" noRot="1" noChangeAspect="1" noChangeArrowheads="1" noTextEdit="1"/>
          </p:cNvSpPr>
          <p:nvPr>
            <p:ph type="sldImg"/>
          </p:nvPr>
        </p:nvSpPr>
        <p:spPr>
          <a:ln/>
        </p:spPr>
      </p:sp>
      <p:sp>
        <p:nvSpPr>
          <p:cNvPr id="105476" name="Rectangle 3"/>
          <p:cNvSpPr>
            <a:spLocks noGrp="1" noChangeArrowheads="1"/>
          </p:cNvSpPr>
          <p:nvPr>
            <p:ph type="body" idx="1"/>
          </p:nvPr>
        </p:nvSpPr>
        <p:spPr>
          <a:noFill/>
          <a:ln/>
        </p:spPr>
        <p:txBody>
          <a:bodyPr/>
          <a:lstStyle/>
          <a:p>
            <a:pPr eaLnBrk="1" hangingPunct="1"/>
            <a:endParaRPr lang="ko-KR"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584B4A99-683C-4596-8256-EF0EB0CA3408}"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33</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54627" name="Rectangle 2"/>
          <p:cNvSpPr>
            <a:spLocks noGrp="1" noRot="1" noChangeAspect="1" noChangeArrowheads="1" noTextEdit="1"/>
          </p:cNvSpPr>
          <p:nvPr>
            <p:ph type="sldImg"/>
          </p:nvPr>
        </p:nvSpPr>
        <p:spPr>
          <a:ln/>
        </p:spPr>
      </p:sp>
      <p:sp>
        <p:nvSpPr>
          <p:cNvPr id="154628"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223667358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0A29D844-AB3D-4BE7-BDB8-6CE8CAF7652D}"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34</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96259" name="Rectangle 2"/>
          <p:cNvSpPr>
            <a:spLocks noGrp="1" noRot="1" noChangeAspect="1" noChangeArrowheads="1" noTextEdit="1"/>
          </p:cNvSpPr>
          <p:nvPr>
            <p:ph type="sldImg"/>
          </p:nvPr>
        </p:nvSpPr>
        <p:spPr>
          <a:ln/>
        </p:spPr>
      </p:sp>
      <p:sp>
        <p:nvSpPr>
          <p:cNvPr id="96260"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199422902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4F44554B-3166-4770-8033-52E85251BCC5}"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35</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22883" name="Rectangle 2"/>
          <p:cNvSpPr>
            <a:spLocks noGrp="1" noRot="1" noChangeAspect="1" noChangeArrowheads="1" noTextEdit="1"/>
          </p:cNvSpPr>
          <p:nvPr>
            <p:ph type="sldImg"/>
          </p:nvPr>
        </p:nvSpPr>
        <p:spPr>
          <a:ln/>
        </p:spPr>
      </p:sp>
      <p:sp>
        <p:nvSpPr>
          <p:cNvPr id="122884"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32591641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4F44554B-3166-4770-8033-52E85251BCC5}"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36</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22883" name="Rectangle 2"/>
          <p:cNvSpPr>
            <a:spLocks noGrp="1" noRot="1" noChangeAspect="1" noChangeArrowheads="1" noTextEdit="1"/>
          </p:cNvSpPr>
          <p:nvPr>
            <p:ph type="sldImg"/>
          </p:nvPr>
        </p:nvSpPr>
        <p:spPr>
          <a:ln/>
        </p:spPr>
      </p:sp>
      <p:sp>
        <p:nvSpPr>
          <p:cNvPr id="122884"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106487143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4F44554B-3166-4770-8033-52E85251BCC5}"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37</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22883" name="Rectangle 2"/>
          <p:cNvSpPr>
            <a:spLocks noGrp="1" noRot="1" noChangeAspect="1" noChangeArrowheads="1" noTextEdit="1"/>
          </p:cNvSpPr>
          <p:nvPr>
            <p:ph type="sldImg"/>
          </p:nvPr>
        </p:nvSpPr>
        <p:spPr>
          <a:ln/>
        </p:spPr>
      </p:sp>
      <p:sp>
        <p:nvSpPr>
          <p:cNvPr id="122884"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247468984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4F44554B-3166-4770-8033-52E85251BCC5}"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38</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22883" name="Rectangle 2"/>
          <p:cNvSpPr>
            <a:spLocks noGrp="1" noRot="1" noChangeAspect="1" noChangeArrowheads="1" noTextEdit="1"/>
          </p:cNvSpPr>
          <p:nvPr>
            <p:ph type="sldImg"/>
          </p:nvPr>
        </p:nvSpPr>
        <p:spPr>
          <a:ln/>
        </p:spPr>
      </p:sp>
      <p:sp>
        <p:nvSpPr>
          <p:cNvPr id="122884"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19755749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C9E129E2-53D0-4080-9EEC-8371489BB6BC}"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39</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42339" name="Rectangle 2"/>
          <p:cNvSpPr>
            <a:spLocks noGrp="1" noRot="1" noChangeAspect="1" noChangeArrowheads="1" noTextEdit="1"/>
          </p:cNvSpPr>
          <p:nvPr>
            <p:ph type="sldImg"/>
          </p:nvPr>
        </p:nvSpPr>
        <p:spPr>
          <a:ln/>
        </p:spPr>
      </p:sp>
      <p:sp>
        <p:nvSpPr>
          <p:cNvPr id="142340"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162409807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C9E129E2-53D0-4080-9EEC-8371489BB6BC}"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40</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42339" name="Rectangle 2"/>
          <p:cNvSpPr>
            <a:spLocks noGrp="1" noRot="1" noChangeAspect="1" noChangeArrowheads="1" noTextEdit="1"/>
          </p:cNvSpPr>
          <p:nvPr>
            <p:ph type="sldImg"/>
          </p:nvPr>
        </p:nvSpPr>
        <p:spPr>
          <a:ln/>
        </p:spPr>
      </p:sp>
      <p:sp>
        <p:nvSpPr>
          <p:cNvPr id="142340"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416077490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C9E129E2-53D0-4080-9EEC-8371489BB6BC}"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41</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42339" name="Rectangle 2"/>
          <p:cNvSpPr>
            <a:spLocks noGrp="1" noRot="1" noChangeAspect="1" noChangeArrowheads="1" noTextEdit="1"/>
          </p:cNvSpPr>
          <p:nvPr>
            <p:ph type="sldImg"/>
          </p:nvPr>
        </p:nvSpPr>
        <p:spPr>
          <a:ln/>
        </p:spPr>
      </p:sp>
      <p:sp>
        <p:nvSpPr>
          <p:cNvPr id="142340"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61351417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C9E129E2-53D0-4080-9EEC-8371489BB6BC}"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42</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42339" name="Rectangle 2"/>
          <p:cNvSpPr>
            <a:spLocks noGrp="1" noRot="1" noChangeAspect="1" noChangeArrowheads="1" noTextEdit="1"/>
          </p:cNvSpPr>
          <p:nvPr>
            <p:ph type="sldImg"/>
          </p:nvPr>
        </p:nvSpPr>
        <p:spPr>
          <a:ln/>
        </p:spPr>
      </p:sp>
      <p:sp>
        <p:nvSpPr>
          <p:cNvPr id="142340"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318809903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C9E129E2-53D0-4080-9EEC-8371489BB6BC}"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43</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42339" name="Rectangle 2"/>
          <p:cNvSpPr>
            <a:spLocks noGrp="1" noRot="1" noChangeAspect="1" noChangeArrowheads="1" noTextEdit="1"/>
          </p:cNvSpPr>
          <p:nvPr>
            <p:ph type="sldImg"/>
          </p:nvPr>
        </p:nvSpPr>
        <p:spPr>
          <a:ln/>
        </p:spPr>
      </p:sp>
      <p:sp>
        <p:nvSpPr>
          <p:cNvPr id="142340"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198376561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슬라이드 이미지 개체 틀 1"/>
          <p:cNvSpPr>
            <a:spLocks noGrp="1" noRot="1" noChangeAspect="1" noTextEdit="1"/>
          </p:cNvSpPr>
          <p:nvPr>
            <p:ph type="sldImg"/>
          </p:nvPr>
        </p:nvSpPr>
        <p:spPr>
          <a:ln/>
        </p:spPr>
      </p:sp>
      <p:sp>
        <p:nvSpPr>
          <p:cNvPr id="87043" name="슬라이드 노트 개체 틀 2"/>
          <p:cNvSpPr>
            <a:spLocks noGrp="1"/>
          </p:cNvSpPr>
          <p:nvPr>
            <p:ph type="body" idx="1"/>
          </p:nvPr>
        </p:nvSpPr>
        <p:spPr>
          <a:noFill/>
          <a:ln/>
        </p:spPr>
        <p:txBody>
          <a:bodyPr/>
          <a:lstStyle/>
          <a:p>
            <a:endParaRPr lang="ko-KR" altLang="en-US" dirty="0"/>
          </a:p>
        </p:txBody>
      </p:sp>
      <p:sp>
        <p:nvSpPr>
          <p:cNvPr id="87044" name="슬라이드 번호 개체 틀 3"/>
          <p:cNvSpPr>
            <a:spLocks noGrp="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9DC4150E-008F-44EC-8123-BCF7DC597834}"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44</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Tree>
    <p:extLst>
      <p:ext uri="{BB962C8B-B14F-4D97-AF65-F5344CB8AC3E}">
        <p14:creationId xmlns:p14="http://schemas.microsoft.com/office/powerpoint/2010/main" val="2448853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a:t>마스터 제목 스타일 편집</a:t>
            </a:r>
          </a:p>
        </p:txBody>
      </p:sp>
      <p:sp>
        <p:nvSpPr>
          <p:cNvPr id="3" name="내용 개체 틀 2"/>
          <p:cNvSpPr>
            <a:spLocks noGrp="1"/>
          </p:cNvSpPr>
          <p:nvPr>
            <p:ph idx="1"/>
          </p:nvPr>
        </p:nvSpPr>
        <p:spPr/>
        <p:txBody>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Rectangle 47"/>
          <p:cNvSpPr>
            <a:spLocks noGrp="1" noChangeArrowheads="1"/>
          </p:cNvSpPr>
          <p:nvPr>
            <p:ph type="sldNum" sz="quarter" idx="10"/>
          </p:nvPr>
        </p:nvSpPr>
        <p:spPr>
          <a:xfrm>
            <a:off x="7885113" y="6453188"/>
            <a:ext cx="598487" cy="304800"/>
          </a:xfrm>
          <a:prstGeom prst="rect">
            <a:avLst/>
          </a:prstGeom>
        </p:spPr>
        <p:txBody>
          <a:bodyPr/>
          <a:lstStyle>
            <a:lvl1pPr>
              <a:defRPr/>
            </a:lvl1pPr>
          </a:lstStyle>
          <a:p>
            <a:pPr>
              <a:defRPr/>
            </a:pPr>
            <a:fld id="{40500D8B-FBB5-4DD2-93D2-00A5CC562473}" type="slidenum">
              <a:rPr lang="ko-KR" altLang="en-US"/>
              <a:pPr>
                <a:defRPr/>
              </a:pPr>
              <a:t>‹#›</a:t>
            </a:fld>
            <a:endParaRPr lang="en-US" altLang="ko-K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제목 및 다이어그램 또는 조직도">
    <p:spTree>
      <p:nvGrpSpPr>
        <p:cNvPr id="1" name=""/>
        <p:cNvGrpSpPr/>
        <p:nvPr/>
      </p:nvGrpSpPr>
      <p:grpSpPr>
        <a:xfrm>
          <a:off x="0" y="0"/>
          <a:ext cx="0" cy="0"/>
          <a:chOff x="0" y="0"/>
          <a:chExt cx="0" cy="0"/>
        </a:xfrm>
      </p:grpSpPr>
      <p:sp>
        <p:nvSpPr>
          <p:cNvPr id="3" name="SmartArt 개체 틀 2"/>
          <p:cNvSpPr>
            <a:spLocks noGrp="1"/>
          </p:cNvSpPr>
          <p:nvPr>
            <p:ph type="dgm" idx="1"/>
          </p:nvPr>
        </p:nvSpPr>
        <p:spPr>
          <a:xfrm>
            <a:off x="1182688" y="1371600"/>
            <a:ext cx="7772400" cy="3810000"/>
          </a:xfrm>
        </p:spPr>
        <p:txBody>
          <a:bodyPr/>
          <a:lstStyle/>
          <a:p>
            <a:pPr lvl="0"/>
            <a:endParaRPr lang="ko-KR" altLang="en-US" noProof="0"/>
          </a:p>
        </p:txBody>
      </p:sp>
      <p:sp>
        <p:nvSpPr>
          <p:cNvPr id="4" name="Rectangle 45"/>
          <p:cNvSpPr>
            <a:spLocks noGrp="1" noChangeArrowheads="1"/>
          </p:cNvSpPr>
          <p:nvPr>
            <p:ph type="dt" sz="half" idx="10"/>
          </p:nvPr>
        </p:nvSpPr>
        <p:spPr>
          <a:xfrm>
            <a:off x="152400" y="6477000"/>
            <a:ext cx="1905000" cy="228600"/>
          </a:xfrm>
          <a:prstGeom prst="rect">
            <a:avLst/>
          </a:prstGeom>
        </p:spPr>
        <p:txBody>
          <a:bodyPr/>
          <a:lstStyle>
            <a:lvl1pPr>
              <a:defRPr/>
            </a:lvl1pPr>
          </a:lstStyle>
          <a:p>
            <a:pPr>
              <a:defRPr/>
            </a:pPr>
            <a:endParaRPr lang="en-US" altLang="ko-KR"/>
          </a:p>
        </p:txBody>
      </p:sp>
      <p:sp>
        <p:nvSpPr>
          <p:cNvPr id="5" name="Rectangle 46"/>
          <p:cNvSpPr>
            <a:spLocks noGrp="1" noChangeArrowheads="1"/>
          </p:cNvSpPr>
          <p:nvPr>
            <p:ph type="ftr" sz="quarter" idx="11"/>
          </p:nvPr>
        </p:nvSpPr>
        <p:spPr>
          <a:xfrm>
            <a:off x="152400" y="6172200"/>
            <a:ext cx="2895600" cy="228600"/>
          </a:xfrm>
          <a:prstGeom prst="rect">
            <a:avLst/>
          </a:prstGeom>
        </p:spPr>
        <p:txBody>
          <a:bodyPr/>
          <a:lstStyle>
            <a:lvl1pPr>
              <a:defRPr/>
            </a:lvl1pPr>
          </a:lstStyle>
          <a:p>
            <a:pPr>
              <a:defRPr/>
            </a:pPr>
            <a:endParaRPr lang="en-US" altLang="ko-KR"/>
          </a:p>
        </p:txBody>
      </p:sp>
      <p:sp>
        <p:nvSpPr>
          <p:cNvPr id="6" name="Rectangle 47"/>
          <p:cNvSpPr>
            <a:spLocks noGrp="1" noChangeArrowheads="1"/>
          </p:cNvSpPr>
          <p:nvPr>
            <p:ph type="sldNum" sz="quarter" idx="12"/>
          </p:nvPr>
        </p:nvSpPr>
        <p:spPr>
          <a:xfrm>
            <a:off x="7885113" y="6453188"/>
            <a:ext cx="598487" cy="304800"/>
          </a:xfrm>
          <a:prstGeom prst="rect">
            <a:avLst/>
          </a:prstGeom>
        </p:spPr>
        <p:txBody>
          <a:bodyPr/>
          <a:lstStyle>
            <a:lvl1pPr>
              <a:defRPr/>
            </a:lvl1pPr>
          </a:lstStyle>
          <a:p>
            <a:pPr>
              <a:defRPr/>
            </a:pPr>
            <a:fld id="{453D33E2-BBDC-49F2-94D5-D5399351AE5B}" type="slidenum">
              <a:rPr lang="ko-KR" altLang="en-US"/>
              <a:pPr>
                <a:defRPr/>
              </a:pPr>
              <a:t>‹#›</a:t>
            </a:fld>
            <a:endParaRPr lang="en-US" altLang="ko-K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fourObj" preserve="1">
  <p:cSld name="제목 및 내용 4개">
    <p:spTree>
      <p:nvGrpSpPr>
        <p:cNvPr id="1" name=""/>
        <p:cNvGrpSpPr/>
        <p:nvPr/>
      </p:nvGrpSpPr>
      <p:grpSpPr>
        <a:xfrm>
          <a:off x="0" y="0"/>
          <a:ext cx="0" cy="0"/>
          <a:chOff x="0" y="0"/>
          <a:chExt cx="0" cy="0"/>
        </a:xfrm>
      </p:grpSpPr>
      <p:sp>
        <p:nvSpPr>
          <p:cNvPr id="2" name="제목 1"/>
          <p:cNvSpPr>
            <a:spLocks noGrp="1"/>
          </p:cNvSpPr>
          <p:nvPr>
            <p:ph type="title" sz="quarter"/>
          </p:nvPr>
        </p:nvSpPr>
        <p:spPr>
          <a:xfrm>
            <a:off x="152400" y="84138"/>
            <a:ext cx="8915400" cy="677862"/>
          </a:xfrm>
        </p:spPr>
        <p:txBody>
          <a:bodyPr/>
          <a:lstStyle/>
          <a:p>
            <a:r>
              <a:rPr lang="ko-KR" altLang="en-US"/>
              <a:t>마스터 제목 스타일 편집</a:t>
            </a:r>
          </a:p>
        </p:txBody>
      </p:sp>
      <p:sp>
        <p:nvSpPr>
          <p:cNvPr id="3" name="내용 개체 틀 2"/>
          <p:cNvSpPr>
            <a:spLocks noGrp="1"/>
          </p:cNvSpPr>
          <p:nvPr>
            <p:ph sz="quarter" idx="1"/>
          </p:nvPr>
        </p:nvSpPr>
        <p:spPr>
          <a:xfrm>
            <a:off x="1182688" y="1371600"/>
            <a:ext cx="3810000" cy="1828800"/>
          </a:xfrm>
        </p:spPr>
        <p:txBody>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p:cNvSpPr>
            <a:spLocks noGrp="1"/>
          </p:cNvSpPr>
          <p:nvPr>
            <p:ph sz="quarter" idx="2"/>
          </p:nvPr>
        </p:nvSpPr>
        <p:spPr>
          <a:xfrm>
            <a:off x="5145088" y="1371600"/>
            <a:ext cx="3810000" cy="1828800"/>
          </a:xfrm>
        </p:spPr>
        <p:txBody>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내용 개체 틀 4"/>
          <p:cNvSpPr>
            <a:spLocks noGrp="1"/>
          </p:cNvSpPr>
          <p:nvPr>
            <p:ph sz="quarter" idx="3"/>
          </p:nvPr>
        </p:nvSpPr>
        <p:spPr>
          <a:xfrm>
            <a:off x="1182688" y="3352800"/>
            <a:ext cx="3810000" cy="1828800"/>
          </a:xfrm>
        </p:spPr>
        <p:txBody>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6" name="내용 개체 틀 5"/>
          <p:cNvSpPr>
            <a:spLocks noGrp="1"/>
          </p:cNvSpPr>
          <p:nvPr>
            <p:ph sz="quarter" idx="4"/>
          </p:nvPr>
        </p:nvSpPr>
        <p:spPr>
          <a:xfrm>
            <a:off x="5145088" y="3352800"/>
            <a:ext cx="3810000" cy="1828800"/>
          </a:xfrm>
        </p:spPr>
        <p:txBody>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Rectangle 45"/>
          <p:cNvSpPr>
            <a:spLocks noGrp="1" noChangeArrowheads="1"/>
          </p:cNvSpPr>
          <p:nvPr>
            <p:ph type="dt" sz="half" idx="10"/>
          </p:nvPr>
        </p:nvSpPr>
        <p:spPr>
          <a:xfrm>
            <a:off x="152400" y="6477000"/>
            <a:ext cx="1905000" cy="228600"/>
          </a:xfrm>
          <a:prstGeom prst="rect">
            <a:avLst/>
          </a:prstGeom>
        </p:spPr>
        <p:txBody>
          <a:bodyPr/>
          <a:lstStyle>
            <a:lvl1pPr>
              <a:defRPr/>
            </a:lvl1pPr>
          </a:lstStyle>
          <a:p>
            <a:pPr>
              <a:defRPr/>
            </a:pPr>
            <a:endParaRPr lang="en-US" altLang="ko-KR"/>
          </a:p>
        </p:txBody>
      </p:sp>
      <p:sp>
        <p:nvSpPr>
          <p:cNvPr id="8" name="Rectangle 46"/>
          <p:cNvSpPr>
            <a:spLocks noGrp="1" noChangeArrowheads="1"/>
          </p:cNvSpPr>
          <p:nvPr>
            <p:ph type="ftr" sz="quarter" idx="11"/>
          </p:nvPr>
        </p:nvSpPr>
        <p:spPr>
          <a:xfrm>
            <a:off x="152400" y="6172200"/>
            <a:ext cx="2895600" cy="228600"/>
          </a:xfrm>
          <a:prstGeom prst="rect">
            <a:avLst/>
          </a:prstGeom>
        </p:spPr>
        <p:txBody>
          <a:bodyPr/>
          <a:lstStyle>
            <a:lvl1pPr>
              <a:defRPr/>
            </a:lvl1pPr>
          </a:lstStyle>
          <a:p>
            <a:pPr>
              <a:defRPr/>
            </a:pPr>
            <a:endParaRPr lang="en-US" altLang="ko-KR"/>
          </a:p>
        </p:txBody>
      </p:sp>
      <p:sp>
        <p:nvSpPr>
          <p:cNvPr id="9" name="Rectangle 47"/>
          <p:cNvSpPr>
            <a:spLocks noGrp="1" noChangeArrowheads="1"/>
          </p:cNvSpPr>
          <p:nvPr>
            <p:ph type="sldNum" sz="quarter" idx="12"/>
          </p:nvPr>
        </p:nvSpPr>
        <p:spPr>
          <a:xfrm>
            <a:off x="7885113" y="6453188"/>
            <a:ext cx="598487" cy="304800"/>
          </a:xfrm>
          <a:prstGeom prst="rect">
            <a:avLst/>
          </a:prstGeom>
        </p:spPr>
        <p:txBody>
          <a:bodyPr/>
          <a:lstStyle>
            <a:lvl1pPr>
              <a:defRPr/>
            </a:lvl1pPr>
          </a:lstStyle>
          <a:p>
            <a:pPr>
              <a:defRPr/>
            </a:pPr>
            <a:fld id="{A0E32E22-6F10-4434-B47A-D23F650B65A5}" type="slidenum">
              <a:rPr lang="ko-KR" altLang="en-US"/>
              <a:pPr>
                <a:defRPr/>
              </a:pPr>
              <a:t>‹#›</a:t>
            </a:fld>
            <a:endParaRPr lang="en-US" altLang="ko-K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bl" preserve="1">
  <p:cSld name="제목 및 표">
    <p:spTree>
      <p:nvGrpSpPr>
        <p:cNvPr id="1" name=""/>
        <p:cNvGrpSpPr/>
        <p:nvPr/>
      </p:nvGrpSpPr>
      <p:grpSpPr>
        <a:xfrm>
          <a:off x="0" y="0"/>
          <a:ext cx="0" cy="0"/>
          <a:chOff x="0" y="0"/>
          <a:chExt cx="0" cy="0"/>
        </a:xfrm>
      </p:grpSpPr>
      <p:sp>
        <p:nvSpPr>
          <p:cNvPr id="2" name="제목 1"/>
          <p:cNvSpPr>
            <a:spLocks noGrp="1"/>
          </p:cNvSpPr>
          <p:nvPr>
            <p:ph type="title"/>
          </p:nvPr>
        </p:nvSpPr>
        <p:spPr>
          <a:xfrm>
            <a:off x="152400" y="84138"/>
            <a:ext cx="8915400" cy="677862"/>
          </a:xfrm>
        </p:spPr>
        <p:txBody>
          <a:bodyPr/>
          <a:lstStyle/>
          <a:p>
            <a:r>
              <a:rPr lang="ko-KR" altLang="en-US"/>
              <a:t>마스터 제목 스타일 편집</a:t>
            </a:r>
          </a:p>
        </p:txBody>
      </p:sp>
      <p:sp>
        <p:nvSpPr>
          <p:cNvPr id="3" name="표 개체 틀 2"/>
          <p:cNvSpPr>
            <a:spLocks noGrp="1"/>
          </p:cNvSpPr>
          <p:nvPr>
            <p:ph type="tbl" idx="1"/>
          </p:nvPr>
        </p:nvSpPr>
        <p:spPr>
          <a:xfrm>
            <a:off x="1182688" y="1371600"/>
            <a:ext cx="7772400" cy="3810000"/>
          </a:xfrm>
        </p:spPr>
        <p:txBody>
          <a:bodyPr/>
          <a:lstStyle/>
          <a:p>
            <a:pPr lvl="0"/>
            <a:endParaRPr lang="ko-KR" altLang="en-US" noProof="0"/>
          </a:p>
        </p:txBody>
      </p:sp>
      <p:sp>
        <p:nvSpPr>
          <p:cNvPr id="4" name="Rectangle 47"/>
          <p:cNvSpPr>
            <a:spLocks noGrp="1" noChangeArrowheads="1"/>
          </p:cNvSpPr>
          <p:nvPr>
            <p:ph type="sldNum" sz="quarter" idx="10"/>
          </p:nvPr>
        </p:nvSpPr>
        <p:spPr>
          <a:xfrm>
            <a:off x="7885113" y="6453188"/>
            <a:ext cx="598487" cy="304800"/>
          </a:xfrm>
          <a:prstGeom prst="rect">
            <a:avLst/>
          </a:prstGeom>
        </p:spPr>
        <p:txBody>
          <a:bodyPr/>
          <a:lstStyle>
            <a:lvl1pPr>
              <a:defRPr/>
            </a:lvl1pPr>
          </a:lstStyle>
          <a:p>
            <a:pPr>
              <a:defRPr/>
            </a:pPr>
            <a:fld id="{D7D57E6C-42A9-4940-91CB-34D060451FAE}" type="slidenum">
              <a:rPr lang="ko-KR" altLang="en-US"/>
              <a:pPr>
                <a:defRPr/>
              </a:pPr>
              <a:t>‹#›</a:t>
            </a:fld>
            <a:endParaRPr lang="en-US" altLang="ko-K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xAndChart" preserve="1">
  <p:cSld name="제목, 텍스트 및 차트">
    <p:spTree>
      <p:nvGrpSpPr>
        <p:cNvPr id="1" name=""/>
        <p:cNvGrpSpPr/>
        <p:nvPr/>
      </p:nvGrpSpPr>
      <p:grpSpPr>
        <a:xfrm>
          <a:off x="0" y="0"/>
          <a:ext cx="0" cy="0"/>
          <a:chOff x="0" y="0"/>
          <a:chExt cx="0" cy="0"/>
        </a:xfrm>
      </p:grpSpPr>
      <p:sp>
        <p:nvSpPr>
          <p:cNvPr id="2" name="제목 1"/>
          <p:cNvSpPr>
            <a:spLocks noGrp="1"/>
          </p:cNvSpPr>
          <p:nvPr>
            <p:ph type="title"/>
          </p:nvPr>
        </p:nvSpPr>
        <p:spPr>
          <a:xfrm>
            <a:off x="152400" y="84138"/>
            <a:ext cx="8915400" cy="677862"/>
          </a:xfrm>
        </p:spPr>
        <p:txBody>
          <a:bodyPr/>
          <a:lstStyle/>
          <a:p>
            <a:r>
              <a:rPr lang="ko-KR" altLang="en-US"/>
              <a:t>마스터 제목 스타일 편집</a:t>
            </a:r>
          </a:p>
        </p:txBody>
      </p:sp>
      <p:sp>
        <p:nvSpPr>
          <p:cNvPr id="3" name="텍스트 개체 틀 2"/>
          <p:cNvSpPr>
            <a:spLocks noGrp="1"/>
          </p:cNvSpPr>
          <p:nvPr>
            <p:ph type="body" sz="half" idx="1"/>
          </p:nvPr>
        </p:nvSpPr>
        <p:spPr>
          <a:xfrm>
            <a:off x="1182688" y="1371600"/>
            <a:ext cx="3810000" cy="3810000"/>
          </a:xfrm>
        </p:spPr>
        <p:txBody>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차트 개체 틀 3"/>
          <p:cNvSpPr>
            <a:spLocks noGrp="1"/>
          </p:cNvSpPr>
          <p:nvPr>
            <p:ph type="chart" sz="half" idx="2"/>
          </p:nvPr>
        </p:nvSpPr>
        <p:spPr>
          <a:xfrm>
            <a:off x="5145088" y="1371600"/>
            <a:ext cx="3810000" cy="3810000"/>
          </a:xfrm>
        </p:spPr>
        <p:txBody>
          <a:bodyPr/>
          <a:lstStyle/>
          <a:p>
            <a:pPr lvl="0"/>
            <a:endParaRPr lang="ko-KR" altLang="en-US" noProof="0"/>
          </a:p>
        </p:txBody>
      </p:sp>
      <p:sp>
        <p:nvSpPr>
          <p:cNvPr id="5" name="Rectangle 45"/>
          <p:cNvSpPr>
            <a:spLocks noGrp="1" noChangeArrowheads="1"/>
          </p:cNvSpPr>
          <p:nvPr>
            <p:ph type="dt" sz="half" idx="10"/>
          </p:nvPr>
        </p:nvSpPr>
        <p:spPr>
          <a:xfrm>
            <a:off x="152400" y="6477000"/>
            <a:ext cx="1905000" cy="228600"/>
          </a:xfrm>
          <a:prstGeom prst="rect">
            <a:avLst/>
          </a:prstGeom>
        </p:spPr>
        <p:txBody>
          <a:bodyPr/>
          <a:lstStyle>
            <a:lvl1pPr>
              <a:defRPr/>
            </a:lvl1pPr>
          </a:lstStyle>
          <a:p>
            <a:pPr>
              <a:defRPr/>
            </a:pPr>
            <a:endParaRPr lang="en-US" altLang="ko-KR"/>
          </a:p>
        </p:txBody>
      </p:sp>
      <p:sp>
        <p:nvSpPr>
          <p:cNvPr id="6" name="Rectangle 46"/>
          <p:cNvSpPr>
            <a:spLocks noGrp="1" noChangeArrowheads="1"/>
          </p:cNvSpPr>
          <p:nvPr>
            <p:ph type="ftr" sz="quarter" idx="11"/>
          </p:nvPr>
        </p:nvSpPr>
        <p:spPr>
          <a:xfrm>
            <a:off x="152400" y="6172200"/>
            <a:ext cx="2895600" cy="228600"/>
          </a:xfrm>
          <a:prstGeom prst="rect">
            <a:avLst/>
          </a:prstGeom>
        </p:spPr>
        <p:txBody>
          <a:bodyPr/>
          <a:lstStyle>
            <a:lvl1pPr>
              <a:defRPr/>
            </a:lvl1pPr>
          </a:lstStyle>
          <a:p>
            <a:pPr>
              <a:defRPr/>
            </a:pPr>
            <a:endParaRPr lang="en-US" altLang="ko-KR"/>
          </a:p>
        </p:txBody>
      </p:sp>
      <p:sp>
        <p:nvSpPr>
          <p:cNvPr id="7" name="Rectangle 47"/>
          <p:cNvSpPr>
            <a:spLocks noGrp="1" noChangeArrowheads="1"/>
          </p:cNvSpPr>
          <p:nvPr>
            <p:ph type="sldNum" sz="quarter" idx="12"/>
          </p:nvPr>
        </p:nvSpPr>
        <p:spPr>
          <a:xfrm>
            <a:off x="7885113" y="6453188"/>
            <a:ext cx="598487" cy="304800"/>
          </a:xfrm>
          <a:prstGeom prst="rect">
            <a:avLst/>
          </a:prstGeom>
        </p:spPr>
        <p:txBody>
          <a:bodyPr/>
          <a:lstStyle>
            <a:lvl1pPr>
              <a:defRPr/>
            </a:lvl1pPr>
          </a:lstStyle>
          <a:p>
            <a:pPr>
              <a:defRPr/>
            </a:pPr>
            <a:fld id="{6B243AA6-E01F-44D5-A6CB-93870E4817F0}" type="slidenum">
              <a:rPr lang="ko-KR" altLang="en-US"/>
              <a:pPr>
                <a:defRPr/>
              </a:pPr>
              <a:t>‹#›</a:t>
            </a:fld>
            <a:endParaRPr lang="en-US" altLang="ko-K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a:xfrm>
            <a:off x="457200" y="6356350"/>
            <a:ext cx="2133600" cy="365125"/>
          </a:xfrm>
          <a:prstGeom prst="rect">
            <a:avLst/>
          </a:prstGeom>
        </p:spPr>
        <p:txBody>
          <a:bodyPr/>
          <a:lstStyle/>
          <a:p>
            <a:fld id="{923ABFF3-A4FE-44B0-9E86-F035BB36062E}" type="datetimeFigureOut">
              <a:rPr lang="ko-KR" altLang="en-US" smtClean="0"/>
              <a:t>2018-10-25</a:t>
            </a:fld>
            <a:endParaRPr lang="ko-KR" altLang="en-US"/>
          </a:p>
        </p:txBody>
      </p:sp>
      <p:sp>
        <p:nvSpPr>
          <p:cNvPr id="3" name="바닥글 개체 틀 2"/>
          <p:cNvSpPr>
            <a:spLocks noGrp="1"/>
          </p:cNvSpPr>
          <p:nvPr>
            <p:ph type="ftr" sz="quarter" idx="11"/>
          </p:nvPr>
        </p:nvSpPr>
        <p:spPr>
          <a:xfrm>
            <a:off x="3124200" y="6356350"/>
            <a:ext cx="2895600" cy="365125"/>
          </a:xfrm>
          <a:prstGeom prst="rect">
            <a:avLst/>
          </a:prstGeom>
        </p:spPr>
        <p:txBody>
          <a:bodyPr/>
          <a:lstStyle/>
          <a:p>
            <a:endParaRPr lang="ko-KR" altLang="en-US"/>
          </a:p>
        </p:txBody>
      </p:sp>
      <p:sp>
        <p:nvSpPr>
          <p:cNvPr id="4" name="슬라이드 번호 개체 틀 3"/>
          <p:cNvSpPr>
            <a:spLocks noGrp="1"/>
          </p:cNvSpPr>
          <p:nvPr>
            <p:ph type="sldNum" sz="quarter" idx="12"/>
          </p:nvPr>
        </p:nvSpPr>
        <p:spPr>
          <a:xfrm>
            <a:off x="6553200" y="6356350"/>
            <a:ext cx="2133600" cy="365125"/>
          </a:xfrm>
          <a:prstGeom prst="rect">
            <a:avLst/>
          </a:prstGeom>
        </p:spPr>
        <p:txBody>
          <a:bodyPr/>
          <a:lstStyle/>
          <a:p>
            <a:fld id="{CA7873A3-1A71-4ACE-AA68-0B5586771FA5}" type="slidenum">
              <a:rPr lang="ko-KR" altLang="en-US" smtClean="0"/>
              <a:t>‹#›</a:t>
            </a:fld>
            <a:endParaRPr lang="ko-KR" altLang="en-US"/>
          </a:p>
        </p:txBody>
      </p:sp>
    </p:spTree>
    <p:extLst>
      <p:ext uri="{BB962C8B-B14F-4D97-AF65-F5344CB8AC3E}">
        <p14:creationId xmlns:p14="http://schemas.microsoft.com/office/powerpoint/2010/main" val="34764645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2130425"/>
            <a:ext cx="7772400" cy="1470025"/>
          </a:xfrm>
        </p:spPr>
        <p:txBody>
          <a:bodyPr/>
          <a:lstStyle/>
          <a:p>
            <a:r>
              <a:rPr lang="ko-KR" altLang="en-US"/>
              <a:t>마스터 제목 스타일 편집</a:t>
            </a:r>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a:t>마스터 부제목 스타일 편집</a:t>
            </a:r>
          </a:p>
        </p:txBody>
      </p:sp>
      <p:sp>
        <p:nvSpPr>
          <p:cNvPr id="4" name="날짜 개체 틀 3"/>
          <p:cNvSpPr>
            <a:spLocks noGrp="1"/>
          </p:cNvSpPr>
          <p:nvPr>
            <p:ph type="dt" sz="half" idx="10"/>
          </p:nvPr>
        </p:nvSpPr>
        <p:spPr/>
        <p:txBody>
          <a:bodyPr/>
          <a:lstStyle/>
          <a:p>
            <a:fld id="{E9CF71CE-0B19-4414-9E11-92A4B9F02DBA}" type="datetimeFigureOut">
              <a:rPr lang="ko-KR" altLang="en-US" smtClean="0"/>
              <a:pPr/>
              <a:t>2018-10-25</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0B53117D-A11B-441A-BFB0-E55E767351F1}" type="slidenum">
              <a:rPr lang="ko-KR" altLang="en-US" smtClean="0"/>
              <a:pPr/>
              <a:t>‹#›</a:t>
            </a:fld>
            <a:endParaRPr lang="ko-KR"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a:t>마스터 제목 스타일 편집</a:t>
            </a:r>
          </a:p>
        </p:txBody>
      </p:sp>
      <p:sp>
        <p:nvSpPr>
          <p:cNvPr id="3" name="내용 개체 틀 2"/>
          <p:cNvSpPr>
            <a:spLocks noGrp="1"/>
          </p:cNvSpPr>
          <p:nvPr>
            <p:ph idx="1"/>
          </p:nvPr>
        </p:nvSpPr>
        <p:spPr/>
        <p:txBody>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p:cNvSpPr>
            <a:spLocks noGrp="1"/>
          </p:cNvSpPr>
          <p:nvPr>
            <p:ph type="dt" sz="half" idx="10"/>
          </p:nvPr>
        </p:nvSpPr>
        <p:spPr/>
        <p:txBody>
          <a:bodyPr/>
          <a:lstStyle/>
          <a:p>
            <a:fld id="{E9CF71CE-0B19-4414-9E11-92A4B9F02DBA}" type="datetimeFigureOut">
              <a:rPr lang="ko-KR" altLang="en-US" smtClean="0"/>
              <a:pPr/>
              <a:t>2018-10-25</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0B53117D-A11B-441A-BFB0-E55E767351F1}" type="slidenum">
              <a:rPr lang="ko-KR" altLang="en-US" smtClean="0"/>
              <a:pPr/>
              <a:t>‹#›</a:t>
            </a:fld>
            <a:endParaRPr lang="ko-KR"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a:t>마스터 제목 스타일 편집</a:t>
            </a:r>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a:t>마스터 텍스트 스타일을 편집합니다</a:t>
            </a:r>
          </a:p>
        </p:txBody>
      </p:sp>
      <p:sp>
        <p:nvSpPr>
          <p:cNvPr id="4" name="날짜 개체 틀 3"/>
          <p:cNvSpPr>
            <a:spLocks noGrp="1"/>
          </p:cNvSpPr>
          <p:nvPr>
            <p:ph type="dt" sz="half" idx="10"/>
          </p:nvPr>
        </p:nvSpPr>
        <p:spPr/>
        <p:txBody>
          <a:bodyPr/>
          <a:lstStyle/>
          <a:p>
            <a:fld id="{E9CF71CE-0B19-4414-9E11-92A4B9F02DBA}" type="datetimeFigureOut">
              <a:rPr lang="ko-KR" altLang="en-US" smtClean="0"/>
              <a:pPr/>
              <a:t>2018-10-25</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0B53117D-A11B-441A-BFB0-E55E767351F1}" type="slidenum">
              <a:rPr lang="ko-KR" altLang="en-US" smtClean="0"/>
              <a:pPr/>
              <a:t>‹#›</a:t>
            </a:fld>
            <a:endParaRPr lang="ko-KR"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a:t>마스터 제목 스타일 편집</a:t>
            </a:r>
          </a:p>
        </p:txBody>
      </p:sp>
      <p:sp>
        <p:nvSpPr>
          <p:cNvPr id="3" name="내용 개체 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p:cNvSpPr>
            <a:spLocks noGrp="1"/>
          </p:cNvSpPr>
          <p:nvPr>
            <p:ph type="dt" sz="half" idx="10"/>
          </p:nvPr>
        </p:nvSpPr>
        <p:spPr/>
        <p:txBody>
          <a:bodyPr/>
          <a:lstStyle/>
          <a:p>
            <a:fld id="{E9CF71CE-0B19-4414-9E11-92A4B9F02DBA}" type="datetimeFigureOut">
              <a:rPr lang="ko-KR" altLang="en-US" smtClean="0"/>
              <a:pPr/>
              <a:t>2018-10-25</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0B53117D-A11B-441A-BFB0-E55E767351F1}" type="slidenum">
              <a:rPr lang="ko-KR" altLang="en-US" smtClean="0"/>
              <a:pPr/>
              <a:t>‹#›</a:t>
            </a:fld>
            <a:endParaRPr lang="ko-KR"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a:t>마스터 제목 스타일 편집</a:t>
            </a:r>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p:cNvSpPr>
            <a:spLocks noGrp="1"/>
          </p:cNvSpPr>
          <p:nvPr>
            <p:ph type="dt" sz="half" idx="10"/>
          </p:nvPr>
        </p:nvSpPr>
        <p:spPr/>
        <p:txBody>
          <a:bodyPr/>
          <a:lstStyle/>
          <a:p>
            <a:fld id="{E9CF71CE-0B19-4414-9E11-92A4B9F02DBA}" type="datetimeFigureOut">
              <a:rPr lang="ko-KR" altLang="en-US" smtClean="0"/>
              <a:pPr/>
              <a:t>2018-10-25</a:t>
            </a:fld>
            <a:endParaRPr lang="ko-KR" altLang="en-US"/>
          </a:p>
        </p:txBody>
      </p:sp>
      <p:sp>
        <p:nvSpPr>
          <p:cNvPr id="8" name="바닥글 개체 틀 7"/>
          <p:cNvSpPr>
            <a:spLocks noGrp="1"/>
          </p:cNvSpPr>
          <p:nvPr>
            <p:ph type="ftr" sz="quarter" idx="11"/>
          </p:nvPr>
        </p:nvSpPr>
        <p:spPr/>
        <p:txBody>
          <a:bodyPr/>
          <a:lstStyle/>
          <a:p>
            <a:endParaRPr lang="ko-KR" altLang="en-US"/>
          </a:p>
        </p:txBody>
      </p:sp>
      <p:sp>
        <p:nvSpPr>
          <p:cNvPr id="9" name="슬라이드 번호 개체 틀 8"/>
          <p:cNvSpPr>
            <a:spLocks noGrp="1"/>
          </p:cNvSpPr>
          <p:nvPr>
            <p:ph type="sldNum" sz="quarter" idx="12"/>
          </p:nvPr>
        </p:nvSpPr>
        <p:spPr/>
        <p:txBody>
          <a:bodyPr/>
          <a:lstStyle/>
          <a:p>
            <a:fld id="{0B53117D-A11B-441A-BFB0-E55E767351F1}" type="slidenum">
              <a:rPr lang="ko-KR" altLang="en-US" smtClean="0"/>
              <a:pPr/>
              <a:t>‹#›</a:t>
            </a:fld>
            <a:endParaRPr lang="ko-KR"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a:t>마스터 제목 스타일 편집</a:t>
            </a:r>
          </a:p>
        </p:txBody>
      </p:sp>
      <p:sp>
        <p:nvSpPr>
          <p:cNvPr id="3" name="날짜 개체 틀 2"/>
          <p:cNvSpPr>
            <a:spLocks noGrp="1"/>
          </p:cNvSpPr>
          <p:nvPr>
            <p:ph type="dt" sz="half" idx="10"/>
          </p:nvPr>
        </p:nvSpPr>
        <p:spPr/>
        <p:txBody>
          <a:bodyPr/>
          <a:lstStyle/>
          <a:p>
            <a:fld id="{E9CF71CE-0B19-4414-9E11-92A4B9F02DBA}" type="datetimeFigureOut">
              <a:rPr lang="ko-KR" altLang="en-US" smtClean="0"/>
              <a:pPr/>
              <a:t>2018-10-25</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0B53117D-A11B-441A-BFB0-E55E767351F1}" type="slidenum">
              <a:rPr lang="ko-KR" altLang="en-US" smtClean="0"/>
              <a:pPr/>
              <a:t>‹#›</a:t>
            </a:fld>
            <a:endParaRPr lang="ko-KR"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E9CF71CE-0B19-4414-9E11-92A4B9F02DBA}" type="datetimeFigureOut">
              <a:rPr lang="ko-KR" altLang="en-US" smtClean="0"/>
              <a:pPr/>
              <a:t>2018-10-25</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0B53117D-A11B-441A-BFB0-E55E767351F1}" type="slidenum">
              <a:rPr lang="ko-KR" altLang="en-US" smtClean="0"/>
              <a:pPr/>
              <a:t>‹#›</a:t>
            </a:fld>
            <a:endParaRPr lang="ko-KR"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a:t>마스터 제목 스타일 편집</a:t>
            </a:r>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a:t>마스터 텍스트 스타일을 편집합니다</a:t>
            </a:r>
          </a:p>
        </p:txBody>
      </p:sp>
      <p:sp>
        <p:nvSpPr>
          <p:cNvPr id="5" name="날짜 개체 틀 4"/>
          <p:cNvSpPr>
            <a:spLocks noGrp="1"/>
          </p:cNvSpPr>
          <p:nvPr>
            <p:ph type="dt" sz="half" idx="10"/>
          </p:nvPr>
        </p:nvSpPr>
        <p:spPr/>
        <p:txBody>
          <a:bodyPr/>
          <a:lstStyle/>
          <a:p>
            <a:fld id="{E9CF71CE-0B19-4414-9E11-92A4B9F02DBA}" type="datetimeFigureOut">
              <a:rPr lang="ko-KR" altLang="en-US" smtClean="0"/>
              <a:pPr/>
              <a:t>2018-10-25</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0B53117D-A11B-441A-BFB0-E55E767351F1}" type="slidenum">
              <a:rPr lang="ko-KR" altLang="en-US" smtClean="0"/>
              <a:pPr/>
              <a:t>‹#›</a:t>
            </a:fld>
            <a:endParaRPr lang="ko-KR"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a:t>마스터 제목 스타일 편집</a:t>
            </a:r>
          </a:p>
        </p:txBody>
      </p:sp>
      <p:sp>
        <p:nvSpPr>
          <p:cNvPr id="3" name="그림 개체 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a:t>마스터 텍스트 스타일을 편집합니다</a:t>
            </a:r>
          </a:p>
        </p:txBody>
      </p:sp>
      <p:sp>
        <p:nvSpPr>
          <p:cNvPr id="5" name="날짜 개체 틀 4"/>
          <p:cNvSpPr>
            <a:spLocks noGrp="1"/>
          </p:cNvSpPr>
          <p:nvPr>
            <p:ph type="dt" sz="half" idx="10"/>
          </p:nvPr>
        </p:nvSpPr>
        <p:spPr/>
        <p:txBody>
          <a:bodyPr/>
          <a:lstStyle/>
          <a:p>
            <a:fld id="{E9CF71CE-0B19-4414-9E11-92A4B9F02DBA}" type="datetimeFigureOut">
              <a:rPr lang="ko-KR" altLang="en-US" smtClean="0"/>
              <a:pPr/>
              <a:t>2018-10-25</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0B53117D-A11B-441A-BFB0-E55E767351F1}" type="slidenum">
              <a:rPr lang="ko-KR" altLang="en-US" smtClean="0"/>
              <a:pPr/>
              <a:t>‹#›</a:t>
            </a:fld>
            <a:endParaRPr lang="ko-KR"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a:t>마스터 제목 스타일 편집</a:t>
            </a:r>
          </a:p>
        </p:txBody>
      </p:sp>
      <p:sp>
        <p:nvSpPr>
          <p:cNvPr id="3" name="세로 텍스트 개체 틀 2"/>
          <p:cNvSpPr>
            <a:spLocks noGrp="1"/>
          </p:cNvSpPr>
          <p:nvPr>
            <p:ph type="body" orient="vert" idx="1"/>
          </p:nvPr>
        </p:nvSpPr>
        <p:spPr/>
        <p:txBody>
          <a:bodyPr vert="eaVert"/>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p:cNvSpPr>
            <a:spLocks noGrp="1"/>
          </p:cNvSpPr>
          <p:nvPr>
            <p:ph type="dt" sz="half" idx="10"/>
          </p:nvPr>
        </p:nvSpPr>
        <p:spPr/>
        <p:txBody>
          <a:bodyPr/>
          <a:lstStyle/>
          <a:p>
            <a:fld id="{E9CF71CE-0B19-4414-9E11-92A4B9F02DBA}" type="datetimeFigureOut">
              <a:rPr lang="ko-KR" altLang="en-US" smtClean="0"/>
              <a:pPr/>
              <a:t>2018-10-25</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0B53117D-A11B-441A-BFB0-E55E767351F1}" type="slidenum">
              <a:rPr lang="ko-KR" altLang="en-US" smtClean="0"/>
              <a:pPr/>
              <a:t>‹#›</a:t>
            </a:fld>
            <a:endParaRPr lang="ko-KR"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p:spPr>
        <p:txBody>
          <a:bodyPr vert="eaVert"/>
          <a:lstStyle/>
          <a:p>
            <a:r>
              <a:rPr lang="ko-KR" altLang="en-US"/>
              <a:t>마스터 제목 스타일 편집</a:t>
            </a:r>
          </a:p>
        </p:txBody>
      </p:sp>
      <p:sp>
        <p:nvSpPr>
          <p:cNvPr id="3" name="세로 텍스트 개체 틀 2"/>
          <p:cNvSpPr>
            <a:spLocks noGrp="1"/>
          </p:cNvSpPr>
          <p:nvPr>
            <p:ph type="body" orient="vert" idx="1"/>
          </p:nvPr>
        </p:nvSpPr>
        <p:spPr>
          <a:xfrm>
            <a:off x="457200" y="274638"/>
            <a:ext cx="6019800" cy="5851525"/>
          </a:xfrm>
        </p:spPr>
        <p:txBody>
          <a:bodyPr vert="eaVert"/>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p:cNvSpPr>
            <a:spLocks noGrp="1"/>
          </p:cNvSpPr>
          <p:nvPr>
            <p:ph type="dt" sz="half" idx="10"/>
          </p:nvPr>
        </p:nvSpPr>
        <p:spPr/>
        <p:txBody>
          <a:bodyPr/>
          <a:lstStyle/>
          <a:p>
            <a:fld id="{E9CF71CE-0B19-4414-9E11-92A4B9F02DBA}" type="datetimeFigureOut">
              <a:rPr lang="ko-KR" altLang="en-US" smtClean="0"/>
              <a:pPr/>
              <a:t>2018-10-25</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0B53117D-A11B-441A-BFB0-E55E767351F1}" type="slidenum">
              <a:rPr lang="ko-KR" altLang="en-US" smtClean="0"/>
              <a:pPr/>
              <a:t>‹#›</a:t>
            </a:fld>
            <a:endParaRPr lang="ko-KR"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4.xml"/><Relationship Id="rId3" Type="http://schemas.openxmlformats.org/officeDocument/2006/relationships/slideLayout" Target="../slideLayouts/slideLayout9.xml"/><Relationship Id="rId7" Type="http://schemas.openxmlformats.org/officeDocument/2006/relationships/slideLayout" Target="../slideLayouts/slideLayout13.xml"/><Relationship Id="rId12" Type="http://schemas.openxmlformats.org/officeDocument/2006/relationships/theme" Target="../theme/theme2.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slideLayout" Target="../slideLayouts/slideLayout12.xml"/><Relationship Id="rId11" Type="http://schemas.openxmlformats.org/officeDocument/2006/relationships/slideLayout" Target="../slideLayouts/slideLayout17.xml"/><Relationship Id="rId5" Type="http://schemas.openxmlformats.org/officeDocument/2006/relationships/slideLayout" Target="../slideLayouts/slideLayout11.xml"/><Relationship Id="rId10" Type="http://schemas.openxmlformats.org/officeDocument/2006/relationships/slideLayout" Target="../slideLayouts/slideLayout16.xml"/><Relationship Id="rId4" Type="http://schemas.openxmlformats.org/officeDocument/2006/relationships/slideLayout" Target="../slideLayouts/slideLayout10.xml"/><Relationship Id="rId9"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sp>
        <p:nvSpPr>
          <p:cNvPr id="3075" name="Rectangle 10"/>
          <p:cNvSpPr>
            <a:spLocks noGrp="1" noChangeArrowheads="1"/>
          </p:cNvSpPr>
          <p:nvPr>
            <p:ph type="body" idx="1"/>
          </p:nvPr>
        </p:nvSpPr>
        <p:spPr bwMode="auto">
          <a:xfrm>
            <a:off x="1182688" y="1371600"/>
            <a:ext cx="7772400" cy="3810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3077" name="Rectangle 9"/>
          <p:cNvSpPr>
            <a:spLocks noGrp="1" noChangeArrowheads="1"/>
          </p:cNvSpPr>
          <p:nvPr>
            <p:ph type="title"/>
          </p:nvPr>
        </p:nvSpPr>
        <p:spPr bwMode="auto">
          <a:xfrm>
            <a:off x="152400" y="84138"/>
            <a:ext cx="8915400" cy="677862"/>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ko-KR" altLang="en-US"/>
              <a:t>마스터 제목 스타일 편집</a:t>
            </a:r>
          </a:p>
        </p:txBody>
      </p:sp>
      <p:pic>
        <p:nvPicPr>
          <p:cNvPr id="7" name="Picture 5" descr="1"/>
          <p:cNvPicPr>
            <a:picLocks noChangeAspect="1" noChangeArrowheads="1"/>
          </p:cNvPicPr>
          <p:nvPr userDrawn="1"/>
        </p:nvPicPr>
        <p:blipFill>
          <a:blip r:embed="rId8" cstate="print"/>
          <a:srcRect/>
          <a:stretch>
            <a:fillRect/>
          </a:stretch>
        </p:blipFill>
        <p:spPr bwMode="auto">
          <a:xfrm>
            <a:off x="179512" y="185443"/>
            <a:ext cx="603176" cy="579261"/>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783" r:id="rId1"/>
    <p:sldLayoutId id="2147483784" r:id="rId2"/>
    <p:sldLayoutId id="2147483785" r:id="rId3"/>
    <p:sldLayoutId id="2147483786" r:id="rId4"/>
    <p:sldLayoutId id="2147483787" r:id="rId5"/>
    <p:sldLayoutId id="2147483801" r:id="rId6"/>
  </p:sldLayoutIdLst>
  <p:hf sldNum="0" hdr="0" ftr="0" dt="0"/>
  <p:txStyles>
    <p:title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p:titleStyle>
    <p:bodyStyle>
      <a:lvl1pPr marL="342900" indent="-342900" algn="l" rtl="0" eaLnBrk="0" fontAlgn="base" latinLnBrk="1" hangingPunct="0">
        <a:spcBef>
          <a:spcPct val="20000"/>
        </a:spcBef>
        <a:spcAft>
          <a:spcPct val="0"/>
        </a:spcAft>
        <a:buClr>
          <a:schemeClr val="folHlink"/>
        </a:buClr>
        <a:buSzPct val="60000"/>
        <a:buFont typeface="Wingdings" pitchFamily="2" charset="2"/>
        <a:buChar char="n"/>
        <a:defRPr kumimoji="1" sz="2400">
          <a:solidFill>
            <a:schemeClr val="tx1"/>
          </a:solidFill>
          <a:latin typeface="+mn-lt"/>
          <a:ea typeface="+mn-ea"/>
          <a:cs typeface="+mn-cs"/>
        </a:defRPr>
      </a:lvl1pPr>
      <a:lvl2pPr marL="742950" indent="-285750" algn="l" rtl="0" eaLnBrk="0" fontAlgn="base" latinLnBrk="1" hangingPunct="0">
        <a:spcBef>
          <a:spcPct val="20000"/>
        </a:spcBef>
        <a:spcAft>
          <a:spcPct val="0"/>
        </a:spcAft>
        <a:buClr>
          <a:schemeClr val="hlink"/>
        </a:buClr>
        <a:buSzPct val="55000"/>
        <a:buFont typeface="Wingdings" pitchFamily="2" charset="2"/>
        <a:buChar char="n"/>
        <a:defRPr kumimoji="1" sz="2400">
          <a:solidFill>
            <a:schemeClr val="tx1"/>
          </a:solidFill>
          <a:latin typeface="+mn-lt"/>
          <a:ea typeface="+mn-ea"/>
        </a:defRPr>
      </a:lvl2pPr>
      <a:lvl3pPr marL="1143000" indent="-228600" algn="l" rtl="0" eaLnBrk="0" fontAlgn="base" latinLnBrk="1" hangingPunct="0">
        <a:spcBef>
          <a:spcPct val="20000"/>
        </a:spcBef>
        <a:spcAft>
          <a:spcPct val="0"/>
        </a:spcAft>
        <a:buClr>
          <a:schemeClr val="folHlink"/>
        </a:buClr>
        <a:buSzPct val="50000"/>
        <a:buFont typeface="Wingdings" pitchFamily="2" charset="2"/>
        <a:buChar char="n"/>
        <a:defRPr kumimoji="1" sz="2400">
          <a:solidFill>
            <a:schemeClr val="tx1"/>
          </a:solidFill>
          <a:latin typeface="+mn-lt"/>
          <a:ea typeface="+mn-ea"/>
        </a:defRPr>
      </a:lvl3pPr>
      <a:lvl4pPr marL="1600200" indent="-228600" algn="l" rtl="0" eaLnBrk="0" fontAlgn="base" latinLnBrk="1" hangingPunct="0">
        <a:spcBef>
          <a:spcPct val="20000"/>
        </a:spcBef>
        <a:spcAft>
          <a:spcPct val="0"/>
        </a:spcAft>
        <a:buClr>
          <a:schemeClr val="accent2"/>
        </a:buClr>
        <a:buSzPct val="55000"/>
        <a:buFont typeface="Wingdings" pitchFamily="2" charset="2"/>
        <a:buChar char="n"/>
        <a:defRPr kumimoji="1" sz="2400">
          <a:solidFill>
            <a:schemeClr val="tx1"/>
          </a:solidFill>
          <a:latin typeface="+mn-lt"/>
          <a:ea typeface="+mn-ea"/>
        </a:defRPr>
      </a:lvl4pPr>
      <a:lvl5pPr marL="2057400" indent="-228600" algn="l" rtl="0" eaLnBrk="0" fontAlgn="base" latinLnBrk="1" hangingPunct="0">
        <a:spcBef>
          <a:spcPct val="20000"/>
        </a:spcBef>
        <a:spcAft>
          <a:spcPct val="0"/>
        </a:spcAft>
        <a:buClr>
          <a:schemeClr val="accent1"/>
        </a:buClr>
        <a:buSzPct val="50000"/>
        <a:buFont typeface="Wingdings" pitchFamily="2" charset="2"/>
        <a:buChar char="n"/>
        <a:defRPr kumimoji="1" sz="2400">
          <a:solidFill>
            <a:schemeClr val="tx1"/>
          </a:solidFill>
          <a:latin typeface="+mn-lt"/>
          <a:ea typeface="+mn-ea"/>
        </a:defRPr>
      </a:lvl5pPr>
      <a:lvl6pPr marL="2514600" indent="-228600" algn="l" rtl="0" fontAlgn="base" latinLnBrk="1">
        <a:spcBef>
          <a:spcPct val="20000"/>
        </a:spcBef>
        <a:spcAft>
          <a:spcPct val="0"/>
        </a:spcAft>
        <a:buClr>
          <a:schemeClr val="accent1"/>
        </a:buClr>
        <a:buSzPct val="50000"/>
        <a:buFont typeface="Wingdings" pitchFamily="2" charset="2"/>
        <a:buChar char="n"/>
        <a:defRPr kumimoji="1" sz="2400">
          <a:solidFill>
            <a:schemeClr val="tx1"/>
          </a:solidFill>
          <a:latin typeface="+mn-lt"/>
          <a:ea typeface="+mn-ea"/>
        </a:defRPr>
      </a:lvl6pPr>
      <a:lvl7pPr marL="2971800" indent="-228600" algn="l" rtl="0" fontAlgn="base" latinLnBrk="1">
        <a:spcBef>
          <a:spcPct val="20000"/>
        </a:spcBef>
        <a:spcAft>
          <a:spcPct val="0"/>
        </a:spcAft>
        <a:buClr>
          <a:schemeClr val="accent1"/>
        </a:buClr>
        <a:buSzPct val="50000"/>
        <a:buFont typeface="Wingdings" pitchFamily="2" charset="2"/>
        <a:buChar char="n"/>
        <a:defRPr kumimoji="1" sz="2400">
          <a:solidFill>
            <a:schemeClr val="tx1"/>
          </a:solidFill>
          <a:latin typeface="+mn-lt"/>
          <a:ea typeface="+mn-ea"/>
        </a:defRPr>
      </a:lvl7pPr>
      <a:lvl8pPr marL="3429000" indent="-228600" algn="l" rtl="0" fontAlgn="base" latinLnBrk="1">
        <a:spcBef>
          <a:spcPct val="20000"/>
        </a:spcBef>
        <a:spcAft>
          <a:spcPct val="0"/>
        </a:spcAft>
        <a:buClr>
          <a:schemeClr val="accent1"/>
        </a:buClr>
        <a:buSzPct val="50000"/>
        <a:buFont typeface="Wingdings" pitchFamily="2" charset="2"/>
        <a:buChar char="n"/>
        <a:defRPr kumimoji="1" sz="2400">
          <a:solidFill>
            <a:schemeClr val="tx1"/>
          </a:solidFill>
          <a:latin typeface="+mn-lt"/>
          <a:ea typeface="+mn-ea"/>
        </a:defRPr>
      </a:lvl8pPr>
      <a:lvl9pPr marL="3886200" indent="-228600" algn="l" rtl="0" fontAlgn="base" latinLnBrk="1">
        <a:spcBef>
          <a:spcPct val="20000"/>
        </a:spcBef>
        <a:spcAft>
          <a:spcPct val="0"/>
        </a:spcAft>
        <a:buClr>
          <a:schemeClr val="accent1"/>
        </a:buClr>
        <a:buSzPct val="50000"/>
        <a:buFont typeface="Wingdings" pitchFamily="2" charset="2"/>
        <a:buChar char="n"/>
        <a:defRPr kumimoji="1" sz="2400">
          <a:solidFill>
            <a:schemeClr val="tx1"/>
          </a:solidFill>
          <a:latin typeface="+mn-lt"/>
          <a:ea typeface="+mn-ea"/>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9CF71CE-0B19-4414-9E11-92A4B9F02DBA}" type="datetimeFigureOut">
              <a:rPr lang="ko-KR" altLang="en-US" smtClean="0"/>
              <a:pPr/>
              <a:t>2018-10-25</a:t>
            </a:fld>
            <a:endParaRPr lang="ko-KR" altLang="en-US"/>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53117D-A11B-441A-BFB0-E55E767351F1}" type="slidenum">
              <a:rPr lang="ko-KR" altLang="en-US" smtClean="0"/>
              <a:pPr/>
              <a:t>‹#›</a:t>
            </a:fld>
            <a:endParaRPr lang="ko-KR" altLang="en-US"/>
          </a:p>
        </p:txBody>
      </p:sp>
    </p:spTree>
  </p:cSld>
  <p:clrMap bg1="lt1" tx1="dk1" bg2="lt2" tx2="dk2" accent1="accent1" accent2="accent2" accent3="accent3" accent4="accent4" accent5="accent5" accent6="accent6" hlink="hlink" folHlink="folHlink"/>
  <p:sldLayoutIdLst>
    <p:sldLayoutId id="2147483789" r:id="rId1"/>
    <p:sldLayoutId id="2147483790" r:id="rId2"/>
    <p:sldLayoutId id="2147483791" r:id="rId3"/>
    <p:sldLayoutId id="2147483792" r:id="rId4"/>
    <p:sldLayoutId id="2147483793" r:id="rId5"/>
    <p:sldLayoutId id="2147483794" r:id="rId6"/>
    <p:sldLayoutId id="2147483795" r:id="rId7"/>
    <p:sldLayoutId id="2147483796" r:id="rId8"/>
    <p:sldLayoutId id="2147483797" r:id="rId9"/>
    <p:sldLayoutId id="2147483798" r:id="rId10"/>
    <p:sldLayoutId id="2147483799" r:id="rId11"/>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219" name="Picture 5" descr="1"/>
          <p:cNvPicPr>
            <a:picLocks noChangeAspect="1" noChangeArrowheads="1"/>
          </p:cNvPicPr>
          <p:nvPr/>
        </p:nvPicPr>
        <p:blipFill>
          <a:blip r:embed="rId3" cstate="print"/>
          <a:srcRect/>
          <a:stretch>
            <a:fillRect/>
          </a:stretch>
        </p:blipFill>
        <p:spPr bwMode="auto">
          <a:xfrm>
            <a:off x="4032250" y="2894831"/>
            <a:ext cx="1081088" cy="1038225"/>
          </a:xfrm>
          <a:prstGeom prst="rect">
            <a:avLst/>
          </a:prstGeom>
          <a:noFill/>
          <a:ln w="9525">
            <a:noFill/>
            <a:miter lim="800000"/>
            <a:headEnd/>
            <a:tailEnd/>
          </a:ln>
        </p:spPr>
      </p:pic>
      <p:pic>
        <p:nvPicPr>
          <p:cNvPr id="9220" name="Picture 10" descr="UNI00000a942a67"/>
          <p:cNvPicPr>
            <a:picLocks noChangeAspect="1" noChangeArrowheads="1"/>
          </p:cNvPicPr>
          <p:nvPr/>
        </p:nvPicPr>
        <p:blipFill>
          <a:blip r:embed="rId4" cstate="print"/>
          <a:srcRect/>
          <a:stretch>
            <a:fillRect/>
          </a:stretch>
        </p:blipFill>
        <p:spPr bwMode="auto">
          <a:xfrm>
            <a:off x="2900363" y="4416425"/>
            <a:ext cx="3343275" cy="638175"/>
          </a:xfrm>
          <a:prstGeom prst="rect">
            <a:avLst/>
          </a:prstGeom>
          <a:noFill/>
          <a:ln w="9525">
            <a:noFill/>
            <a:miter lim="800000"/>
            <a:headEnd/>
            <a:tailEnd/>
          </a:ln>
        </p:spPr>
      </p:pic>
      <p:sp>
        <p:nvSpPr>
          <p:cNvPr id="12" name="Rectangle 2"/>
          <p:cNvSpPr>
            <a:spLocks noChangeArrowheads="1"/>
          </p:cNvSpPr>
          <p:nvPr/>
        </p:nvSpPr>
        <p:spPr bwMode="auto">
          <a:xfrm>
            <a:off x="179388" y="765175"/>
            <a:ext cx="8785225" cy="647700"/>
          </a:xfrm>
          <a:prstGeom prst="rect">
            <a:avLst/>
          </a:prstGeom>
          <a:noFill/>
          <a:ln w="9525">
            <a:noFill/>
            <a:miter lim="800000"/>
            <a:headEnd/>
            <a:tailEnd/>
          </a:ln>
        </p:spPr>
        <p:txBody>
          <a:bodyPr anchor="b"/>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1200" cap="none" spc="0" normalizeH="0" baseline="0" noProof="0" dirty="0" smtClean="0">
                <a:ln>
                  <a:noFill/>
                </a:ln>
                <a:solidFill>
                  <a:srgbClr val="001B36"/>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KAAB Site Visit Team Online Training</a:t>
            </a:r>
            <a:endParaRPr kumimoji="1" lang="ko-KR" altLang="en-US" sz="2800" b="1" i="0" u="none" strike="noStrike" kern="1200" cap="none" spc="0" normalizeH="0" baseline="0" noProof="0" dirty="0">
              <a:ln>
                <a:noFill/>
              </a:ln>
              <a:solidFill>
                <a:srgbClr val="001B36"/>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endParaRPr>
          </a:p>
        </p:txBody>
      </p:sp>
      <p:grpSp>
        <p:nvGrpSpPr>
          <p:cNvPr id="14" name="그룹 10"/>
          <p:cNvGrpSpPr>
            <a:grpSpLocks/>
          </p:cNvGrpSpPr>
          <p:nvPr/>
        </p:nvGrpSpPr>
        <p:grpSpPr bwMode="auto">
          <a:xfrm>
            <a:off x="1016742" y="5517232"/>
            <a:ext cx="2403130" cy="897436"/>
            <a:chOff x="899592" y="4725144"/>
            <a:chExt cx="2403475" cy="896937"/>
          </a:xfrm>
        </p:grpSpPr>
        <p:sp>
          <p:nvSpPr>
            <p:cNvPr id="15" name="Text Box 3"/>
            <p:cNvSpPr txBox="1">
              <a:spLocks noChangeArrowheads="1"/>
            </p:cNvSpPr>
            <p:nvPr/>
          </p:nvSpPr>
          <p:spPr bwMode="auto">
            <a:xfrm>
              <a:off x="899592" y="5345856"/>
              <a:ext cx="2403475" cy="276225"/>
            </a:xfrm>
            <a:prstGeom prst="rect">
              <a:avLst/>
            </a:prstGeom>
            <a:noFill/>
            <a:ln w="9525">
              <a:noFill/>
              <a:miter lim="800000"/>
              <a:headEnd/>
              <a:tailEnd/>
            </a:ln>
          </p:spPr>
          <p:txBody>
            <a:bodyPr>
              <a:spAutoFit/>
            </a:bodyPr>
            <a:lstStyle/>
            <a:p>
              <a:pPr marL="0" marR="0" lvl="0" indent="0" algn="ctr" defTabSz="914400" rtl="0" eaLnBrk="1" fontAlgn="base" latinLnBrk="1" hangingPunct="1">
                <a:lnSpc>
                  <a:spcPct val="100000"/>
                </a:lnSpc>
                <a:spcBef>
                  <a:spcPct val="50000"/>
                </a:spcBef>
                <a:spcAft>
                  <a:spcPct val="0"/>
                </a:spcAft>
                <a:buClr>
                  <a:srgbClr val="ECEAAC"/>
                </a:buClr>
                <a:buSzPct val="60000"/>
                <a:buFont typeface="Wingdings" pitchFamily="2" charset="2"/>
                <a:buNone/>
                <a:tabLst/>
                <a:defRPr/>
              </a:pPr>
              <a:r>
                <a:rPr kumimoji="0" lang="en-US" altLang="ko-KR" sz="1200" b="1" i="0" u="none" strike="noStrike" kern="1200" cap="none" spc="0" normalizeH="0" baseline="0" noProof="0" dirty="0">
                  <a:ln>
                    <a:noFill/>
                  </a:ln>
                  <a:solidFill>
                    <a:srgbClr val="4D4D4D"/>
                  </a:solidFill>
                  <a:effectLst/>
                  <a:uLnTx/>
                  <a:uFillTx/>
                  <a:latin typeface="맑은 고딕" pitchFamily="50" charset="-127"/>
                  <a:ea typeface="맑은 고딕" pitchFamily="50" charset="-127"/>
                  <a:cs typeface="+mn-cs"/>
                </a:rPr>
                <a:t>Member of Canberra Accord</a:t>
              </a:r>
            </a:p>
          </p:txBody>
        </p:sp>
        <p:pic>
          <p:nvPicPr>
            <p:cNvPr id="16" name="그림 12" descr="캔버라어코드.gif"/>
            <p:cNvPicPr>
              <a:picLocks noChangeAspect="1"/>
            </p:cNvPicPr>
            <p:nvPr/>
          </p:nvPicPr>
          <p:blipFill>
            <a:blip r:embed="rId5" cstate="print"/>
            <a:srcRect/>
            <a:stretch>
              <a:fillRect/>
            </a:stretch>
          </p:blipFill>
          <p:spPr bwMode="auto">
            <a:xfrm>
              <a:off x="1286942" y="4725144"/>
              <a:ext cx="1223963" cy="647700"/>
            </a:xfrm>
            <a:prstGeom prst="rect">
              <a:avLst/>
            </a:prstGeom>
            <a:noFill/>
            <a:ln w="9525">
              <a:noFill/>
              <a:miter lim="800000"/>
              <a:headEnd/>
              <a:tailEnd/>
            </a:ln>
          </p:spPr>
        </p:pic>
      </p:grpSp>
      <p:pic>
        <p:nvPicPr>
          <p:cNvPr id="11" name="그림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874691" y="5362454"/>
            <a:ext cx="1849437" cy="1306906"/>
          </a:xfrm>
          <a:prstGeom prst="rect">
            <a:avLst/>
          </a:prstGeom>
        </p:spPr>
      </p:pic>
      <p:pic>
        <p:nvPicPr>
          <p:cNvPr id="13" name="그림 1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279478" y="5465504"/>
            <a:ext cx="1604890" cy="1070304"/>
          </a:xfrm>
          <a:prstGeom prst="rect">
            <a:avLst/>
          </a:prstGeom>
        </p:spPr>
      </p:pic>
      <p:sp>
        <p:nvSpPr>
          <p:cNvPr id="17" name="Rectangle 33"/>
          <p:cNvSpPr txBox="1">
            <a:spLocks noChangeArrowheads="1"/>
          </p:cNvSpPr>
          <p:nvPr/>
        </p:nvSpPr>
        <p:spPr bwMode="auto">
          <a:xfrm>
            <a:off x="2843808" y="1700808"/>
            <a:ext cx="4824536" cy="854942"/>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l" defTabSz="914400" rtl="0" eaLnBrk="1" fontAlgn="base" latinLnBrk="1" hangingPunct="1">
              <a:lnSpc>
                <a:spcPct val="150000"/>
              </a:lnSpc>
              <a:spcBef>
                <a:spcPct val="0"/>
              </a:spcBef>
              <a:spcAft>
                <a:spcPct val="0"/>
              </a:spcAft>
              <a:buClrTx/>
              <a:buSzTx/>
              <a:buFontTx/>
              <a:buNone/>
              <a:tabLst/>
              <a:defRPr/>
            </a:pPr>
            <a:endParaRPr kumimoji="1" lang="en-US" altLang="ko-KR" sz="1800" b="1" i="0" u="none" strike="noStrike" kern="0" cap="none" spc="-100" normalizeH="0" baseline="0" noProof="0" dirty="0" smtClean="0">
              <a:ln>
                <a:noFill/>
              </a:ln>
              <a:solidFill>
                <a:srgbClr val="C00000"/>
              </a:solidFill>
              <a:effectLst/>
              <a:uLnTx/>
              <a:uFillTx/>
              <a:latin typeface="맑은 고딕" pitchFamily="50" charset="-127"/>
              <a:ea typeface="맑은 고딕" pitchFamily="50" charset="-127"/>
              <a:cs typeface="+mj-cs"/>
            </a:endParaRPr>
          </a:p>
          <a:p>
            <a:pPr marL="285750" marR="0" lvl="0" indent="-285750" algn="l" defTabSz="914400" rtl="0" eaLnBrk="1" fontAlgn="base" latinLnBrk="1" hangingPunct="1">
              <a:lnSpc>
                <a:spcPct val="150000"/>
              </a:lnSpc>
              <a:spcBef>
                <a:spcPct val="0"/>
              </a:spcBef>
              <a:spcAft>
                <a:spcPct val="0"/>
              </a:spcAft>
              <a:buClrTx/>
              <a:buSzTx/>
              <a:buFont typeface="Wingdings" panose="05000000000000000000" pitchFamily="2" charset="2"/>
              <a:buChar char="ü"/>
              <a:tabLst/>
              <a:defRPr/>
            </a:pPr>
            <a:r>
              <a:rPr kumimoji="1" lang="en-US" altLang="ko-KR" sz="1800" b="1" i="0" u="none" strike="noStrike" kern="0" cap="none" spc="-100" normalizeH="0" baseline="0" noProof="0" dirty="0" smtClean="0">
                <a:ln>
                  <a:noFill/>
                </a:ln>
                <a:solidFill>
                  <a:srgbClr val="C00000"/>
                </a:solidFill>
                <a:effectLst/>
                <a:uLnTx/>
                <a:uFillTx/>
                <a:latin typeface="맑은 고딕" pitchFamily="50" charset="-127"/>
                <a:ea typeface="맑은 고딕" pitchFamily="50" charset="-127"/>
                <a:cs typeface="+mj-cs"/>
              </a:rPr>
              <a:t>Overview of Accreditation Process</a:t>
            </a:r>
          </a:p>
          <a:p>
            <a:pPr marL="285750" marR="0" lvl="0" indent="-285750" algn="l" defTabSz="914400" rtl="0" eaLnBrk="1" fontAlgn="base" latinLnBrk="1" hangingPunct="1">
              <a:lnSpc>
                <a:spcPct val="150000"/>
              </a:lnSpc>
              <a:spcBef>
                <a:spcPct val="0"/>
              </a:spcBef>
              <a:spcAft>
                <a:spcPct val="0"/>
              </a:spcAft>
              <a:buClrTx/>
              <a:buSzTx/>
              <a:buFont typeface="Wingdings" panose="05000000000000000000" pitchFamily="2" charset="2"/>
              <a:buChar char="ü"/>
              <a:tabLst/>
              <a:defRPr/>
            </a:pPr>
            <a:r>
              <a:rPr lang="en-US" altLang="ko-KR" sz="1800" kern="0" spc="-100" dirty="0" smtClean="0">
                <a:solidFill>
                  <a:srgbClr val="C00000"/>
                </a:solidFill>
                <a:latin typeface="맑은 고딕" pitchFamily="50" charset="-127"/>
                <a:ea typeface="맑은 고딕" pitchFamily="50" charset="-127"/>
              </a:rPr>
              <a:t>KAAB Conditions &amp; Procedure</a:t>
            </a:r>
            <a:endParaRPr kumimoji="1" lang="en-US" altLang="ko-KR" sz="1600" b="1" i="0" u="none" strike="noStrike" kern="0" cap="none" spc="-100" normalizeH="0" baseline="0" noProof="0" dirty="0">
              <a:ln>
                <a:noFill/>
              </a:ln>
              <a:solidFill>
                <a:srgbClr val="C00000"/>
              </a:solidFill>
              <a:effectLst/>
              <a:uLnTx/>
              <a:uFillTx/>
              <a:latin typeface="맑은 고딕" pitchFamily="50" charset="-127"/>
              <a:ea typeface="맑은 고딕" pitchFamily="50" charset="-127"/>
              <a:cs typeface="+mj-cs"/>
            </a:endParaRPr>
          </a:p>
        </p:txBody>
      </p:sp>
      <p:sp>
        <p:nvSpPr>
          <p:cNvPr id="18" name="Rectangle 33"/>
          <p:cNvSpPr txBox="1">
            <a:spLocks noChangeArrowheads="1"/>
          </p:cNvSpPr>
          <p:nvPr/>
        </p:nvSpPr>
        <p:spPr bwMode="auto">
          <a:xfrm>
            <a:off x="6141787" y="1370185"/>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dirty="0" smtClean="0">
                <a:solidFill>
                  <a:srgbClr val="515F7B"/>
                </a:solidFill>
                <a:latin typeface="맑은 고딕" pitchFamily="50" charset="-127"/>
                <a:ea typeface="맑은 고딕" pitchFamily="50" charset="-127"/>
              </a:rPr>
              <a:t>1/3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1824112452"/>
      </p:ext>
    </p:extLst>
  </p:cSld>
  <p:clrMapOvr>
    <a:masterClrMapping/>
  </p:clrMapOvr>
  <p:transition spd="med">
    <p:wip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Text Box 4"/>
          <p:cNvSpPr txBox="1">
            <a:spLocks noChangeArrowheads="1"/>
          </p:cNvSpPr>
          <p:nvPr/>
        </p:nvSpPr>
        <p:spPr bwMode="auto">
          <a:xfrm>
            <a:off x="1187624" y="1738779"/>
            <a:ext cx="7416626" cy="4930581"/>
          </a:xfrm>
          <a:prstGeom prst="rect">
            <a:avLst/>
          </a:prstGeom>
          <a:noFill/>
          <a:ln w="9525" algn="ctr">
            <a:noFill/>
            <a:miter lim="800000"/>
            <a:headEnd/>
            <a:tailEnd/>
          </a:ln>
        </p:spPr>
        <p:txBody>
          <a:bodyPr wrap="square">
            <a:spAutoFit/>
          </a:bodyPr>
          <a:lstStyle/>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C00000"/>
                </a:solidFill>
                <a:effectLst/>
                <a:uLnTx/>
                <a:uFillTx/>
                <a:latin typeface="맑은 고딕" pitchFamily="50" charset="-127"/>
                <a:ea typeface="맑은 고딕" pitchFamily="50" charset="-127"/>
                <a:cs typeface="+mn-cs"/>
              </a:rPr>
              <a:t>Overall Procedure of KAAB Accreditation</a:t>
            </a: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en-US" altLang="ko-KR" sz="1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effectLst/>
                <a:uLnTx/>
                <a:uFillTx/>
                <a:latin typeface="맑은 고딕" pitchFamily="50" charset="-127"/>
                <a:ea typeface="맑은 고딕" pitchFamily="50" charset="-127"/>
                <a:cs typeface="+mn-cs"/>
              </a:rPr>
              <a:t>Site </a:t>
            </a:r>
            <a:r>
              <a:rPr kumimoji="1" lang="en-US" altLang="ko-KR" sz="2400" b="1" i="0" u="none" strike="noStrike" kern="1200" cap="none" spc="0" normalizeH="0" baseline="0" noProof="0" dirty="0">
                <a:ln>
                  <a:noFill/>
                </a:ln>
                <a:effectLst/>
                <a:uLnTx/>
                <a:uFillTx/>
                <a:latin typeface="맑은 고딕" pitchFamily="50" charset="-127"/>
                <a:ea typeface="맑은 고딕" pitchFamily="50" charset="-127"/>
                <a:cs typeface="+mn-cs"/>
              </a:rPr>
              <a:t>Visit </a:t>
            </a:r>
            <a:r>
              <a:rPr kumimoji="1" lang="en-US" altLang="ko-KR" sz="2400" b="1" i="0" u="none" strike="noStrike" kern="1200" cap="none" spc="0" normalizeH="0" baseline="0" noProof="0" dirty="0" smtClean="0">
                <a:ln>
                  <a:noFill/>
                </a:ln>
                <a:effectLst/>
                <a:uLnTx/>
                <a:uFillTx/>
                <a:latin typeface="맑은 고딕" pitchFamily="50" charset="-127"/>
                <a:ea typeface="맑은 고딕" pitchFamily="50" charset="-127"/>
                <a:cs typeface="+mn-cs"/>
              </a:rPr>
              <a:t>Agenda</a:t>
            </a:r>
            <a:endParaRPr kumimoji="1" lang="ko-KR" altLang="en-US" sz="2400" b="1" i="0" u="none" strike="noStrike" kern="1200" cap="none" spc="0" normalizeH="0" baseline="0" noProof="0" dirty="0">
              <a:ln>
                <a:noFill/>
              </a:ln>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lang="en-US" altLang="ko-KR" sz="2400" b="1" noProof="0" dirty="0" smtClean="0">
                <a:solidFill>
                  <a:srgbClr val="000000"/>
                </a:solidFill>
                <a:latin typeface="맑은 고딕" pitchFamily="50" charset="-127"/>
                <a:ea typeface="맑은 고딕" pitchFamily="50" charset="-127"/>
              </a:rPr>
              <a:t>Site Visit Team’s Responsibilities &amp; Protocols</a:t>
            </a:r>
            <a:endPar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Team Room Preparation</a:t>
            </a:r>
          </a:p>
          <a:p>
            <a:pPr marL="0" marR="0" lvl="0" indent="0" algn="l" defTabSz="914400" rtl="0" eaLnBrk="1" fontAlgn="base" latinLnBrk="1" hangingPunct="1">
              <a:lnSpc>
                <a:spcPct val="70000"/>
              </a:lnSpc>
              <a:spcBef>
                <a:spcPct val="50000"/>
              </a:spcBef>
              <a:spcAft>
                <a:spcPct val="0"/>
              </a:spcAft>
              <a:buClr>
                <a:srgbClr val="515F7B"/>
              </a:buClr>
              <a:buSzTx/>
              <a:buFont typeface="Wingdings" pitchFamily="2" charset="2"/>
              <a:buNone/>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lang="en-US" altLang="ko-KR" sz="2400" b="1" dirty="0" smtClean="0">
                <a:solidFill>
                  <a:srgbClr val="000000"/>
                </a:solidFill>
                <a:latin typeface="맑은 고딕" pitchFamily="50" charset="-127"/>
                <a:ea typeface="맑은 고딕" pitchFamily="50" charset="-127"/>
              </a:rPr>
              <a:t>Conditions for Accreditation</a:t>
            </a:r>
            <a:endParaRPr kumimoji="1" lang="en-US" altLang="ko-KR"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Visiting </a:t>
            </a:r>
            <a:r>
              <a:rPr kumimoji="1" lang="en-US" altLang="ko-KR"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Team </a:t>
            </a: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Report</a:t>
            </a:r>
            <a:endParaRPr kumimoji="1" lang="ko-KR" altLang="en-US"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en-US" altLang="ko-KR"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Confidential Recommendation</a:t>
            </a:r>
            <a:endParaRPr kumimoji="1" lang="ko-KR" altLang="en-US"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0" marR="0" lvl="0" indent="0" algn="l" defTabSz="914400" rtl="0" eaLnBrk="1" fontAlgn="base" latinLnBrk="1" hangingPunct="1">
              <a:lnSpc>
                <a:spcPct val="70000"/>
              </a:lnSpc>
              <a:spcBef>
                <a:spcPct val="50000"/>
              </a:spcBef>
              <a:spcAft>
                <a:spcPct val="0"/>
              </a:spcAft>
              <a:buClr>
                <a:srgbClr val="515F7B"/>
              </a:buClr>
              <a:buSzTx/>
              <a:buFont typeface="Wingdings" pitchFamily="2" charset="2"/>
              <a:buNone/>
              <a:tabLst/>
              <a:defRPr/>
            </a:pPr>
            <a:endParaRPr kumimoji="1" lang="en-US" altLang="ko-KR"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lang="en-US" altLang="ko-KR" sz="2400" b="1" dirty="0" smtClean="0">
                <a:solidFill>
                  <a:srgbClr val="000000"/>
                </a:solidFill>
                <a:latin typeface="맑은 고딕" pitchFamily="50" charset="-127"/>
                <a:ea typeface="맑은 고딕" pitchFamily="50" charset="-127"/>
              </a:rPr>
              <a:t>Evaluation of the Site Visit</a:t>
            </a:r>
            <a:endParaRPr kumimoji="1" lang="ko-KR" altLang="en-US" sz="2400" b="1" i="0" u="none" strike="noStrike" kern="1200" cap="none" spc="0" normalizeH="0" baseline="0" noProof="0" dirty="0">
              <a:ln>
                <a:noFill/>
              </a:ln>
              <a:solidFill>
                <a:srgbClr val="FF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en-US" altLang="ko-KR"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p:txBody>
      </p:sp>
      <p:sp>
        <p:nvSpPr>
          <p:cNvPr id="3"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dirty="0" smtClean="0">
                <a:solidFill>
                  <a:srgbClr val="515F7B"/>
                </a:solidFill>
                <a:latin typeface="맑은 고딕" pitchFamily="50" charset="-127"/>
                <a:ea typeface="맑은 고딕" pitchFamily="50" charset="-127"/>
              </a:rPr>
              <a:t>1/3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
        <p:nvSpPr>
          <p:cNvPr id="4" name="Rectangle 2"/>
          <p:cNvSpPr>
            <a:spLocks noChangeArrowheads="1"/>
          </p:cNvSpPr>
          <p:nvPr/>
        </p:nvSpPr>
        <p:spPr bwMode="auto">
          <a:xfrm>
            <a:off x="179388" y="765175"/>
            <a:ext cx="8785225" cy="647700"/>
          </a:xfrm>
          <a:prstGeom prst="rect">
            <a:avLst/>
          </a:prstGeom>
          <a:noFill/>
          <a:ln w="9525">
            <a:noFill/>
            <a:miter lim="800000"/>
            <a:headEnd/>
            <a:tailEnd/>
          </a:ln>
        </p:spPr>
        <p:txBody>
          <a:bodyPr anchor="b"/>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1200" cap="none" spc="0" normalizeH="0" baseline="0" noProof="0" dirty="0" smtClean="0">
                <a:ln>
                  <a:noFill/>
                </a:ln>
                <a:solidFill>
                  <a:srgbClr val="001B36"/>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KAAB Site Visit Team Online Training</a:t>
            </a:r>
            <a:endParaRPr kumimoji="1" lang="ko-KR" altLang="en-US" sz="2800" b="1" i="0" u="none" strike="noStrike" kern="1200" cap="none" spc="0" normalizeH="0" baseline="0" noProof="0" dirty="0">
              <a:ln>
                <a:noFill/>
              </a:ln>
              <a:solidFill>
                <a:srgbClr val="001B36"/>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endParaRPr>
          </a:p>
        </p:txBody>
      </p:sp>
    </p:spTree>
    <p:extLst>
      <p:ext uri="{BB962C8B-B14F-4D97-AF65-F5344CB8AC3E}">
        <p14:creationId xmlns:p14="http://schemas.microsoft.com/office/powerpoint/2010/main" val="3935359879"/>
      </p:ext>
    </p:extLst>
  </p:cSld>
  <p:clrMapOvr>
    <a:masterClrMapping/>
  </p:clrMapOvr>
  <p:transition spd="med">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3"/>
          <p:cNvSpPr>
            <a:spLocks noGrp="1" noChangeArrowheads="1"/>
          </p:cNvSpPr>
          <p:nvPr>
            <p:ph type="title" idx="4294967295"/>
          </p:nvPr>
        </p:nvSpPr>
        <p:spPr>
          <a:xfrm>
            <a:off x="152400" y="84138"/>
            <a:ext cx="8915400" cy="677862"/>
          </a:xfrm>
          <a:noFill/>
        </p:spPr>
        <p:txBody>
          <a:bodyPr/>
          <a:lstStyle/>
          <a:p>
            <a:pPr eaLnBrk="1" hangingPunct="1"/>
            <a:r>
              <a:rPr lang="en-US" altLang="ko-KR" sz="2800" dirty="0" smtClean="0">
                <a:latin typeface="맑은 고딕" pitchFamily="50" charset="-127"/>
                <a:ea typeface="맑은 고딕" pitchFamily="50" charset="-127"/>
              </a:rPr>
              <a:t>Accreditation Procedures</a:t>
            </a:r>
            <a:endParaRPr lang="en-US" altLang="ko-KR" sz="2400" dirty="0">
              <a:latin typeface="맑은 고딕" pitchFamily="50" charset="-127"/>
              <a:ea typeface="맑은 고딕" pitchFamily="50" charset="-127"/>
            </a:endParaRPr>
          </a:p>
        </p:txBody>
      </p:sp>
      <p:sp>
        <p:nvSpPr>
          <p:cNvPr id="31" name="Rectangle 67"/>
          <p:cNvSpPr>
            <a:spLocks noChangeArrowheads="1"/>
          </p:cNvSpPr>
          <p:nvPr/>
        </p:nvSpPr>
        <p:spPr bwMode="auto">
          <a:xfrm>
            <a:off x="1127125" y="765175"/>
            <a:ext cx="68294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1274763" rtl="0" eaLnBrk="1" fontAlgn="base" latinLnBrk="1" hangingPunct="1">
              <a:lnSpc>
                <a:spcPct val="100000"/>
              </a:lnSpc>
              <a:spcBef>
                <a:spcPct val="20000"/>
              </a:spcBef>
              <a:spcAft>
                <a:spcPct val="0"/>
              </a:spcAft>
              <a:buClr>
                <a:srgbClr val="3B435B"/>
              </a:buClr>
              <a:buSzPct val="60000"/>
              <a:buFont typeface="Wingdings" pitchFamily="2" charset="2"/>
              <a:buNone/>
              <a:tabLst/>
              <a:defRPr/>
            </a:pPr>
            <a:r>
              <a:rPr kumimoji="1" lang="en-US" altLang="ko-KR" sz="1400" b="1" i="0" u="none" strike="noStrike" kern="1200" cap="none" spc="0" normalizeH="0" baseline="0" noProof="0" dirty="0">
                <a:ln>
                  <a:noFill/>
                </a:ln>
                <a:solidFill>
                  <a:prstClr val="black"/>
                </a:solidFill>
                <a:effectLst/>
                <a:uLnTx/>
                <a:uFillTx/>
                <a:latin typeface="맑은 고딕" pitchFamily="50" charset="-127"/>
                <a:ea typeface="맑은 고딕" pitchFamily="50" charset="-127"/>
                <a:cs typeface="+mn-cs"/>
              </a:rPr>
              <a:t>KAAB Outline Procedure for </a:t>
            </a:r>
            <a:r>
              <a:rPr kumimoji="1" lang="en-US" altLang="ko-KR" sz="1400" b="1" i="0" u="none" strike="noStrike" kern="1200" cap="none" spc="0" normalizeH="0" baseline="0" noProof="0" dirty="0" smtClean="0">
                <a:ln>
                  <a:noFill/>
                </a:ln>
                <a:solidFill>
                  <a:srgbClr val="CC0000"/>
                </a:solidFill>
                <a:effectLst/>
                <a:uLnTx/>
                <a:uFillTx/>
                <a:latin typeface="맑은 고딕" pitchFamily="50" charset="-127"/>
                <a:ea typeface="맑은 고딕" pitchFamily="50" charset="-127"/>
                <a:cs typeface="+mn-cs"/>
              </a:rPr>
              <a:t>Initial</a:t>
            </a:r>
            <a:r>
              <a:rPr kumimoji="1" lang="en-US" altLang="ko-KR" sz="1400" b="1" i="0" u="none" strike="noStrike" kern="1200" cap="none" spc="0" normalizeH="0" baseline="0" noProof="0" dirty="0" smtClean="0">
                <a:ln>
                  <a:noFill/>
                </a:ln>
                <a:solidFill>
                  <a:prstClr val="black"/>
                </a:solidFill>
                <a:effectLst/>
                <a:uLnTx/>
                <a:uFillTx/>
                <a:latin typeface="맑은 고딕" pitchFamily="50" charset="-127"/>
                <a:ea typeface="맑은 고딕" pitchFamily="50" charset="-127"/>
                <a:cs typeface="+mn-cs"/>
              </a:rPr>
              <a:t> Accreditation</a:t>
            </a:r>
            <a:endParaRPr kumimoji="1" lang="en-US" altLang="ko-KR" sz="1400" b="1" i="0" u="none" strike="noStrike" kern="1200" cap="none" spc="0" normalizeH="0" baseline="0" noProof="0" dirty="0">
              <a:ln>
                <a:noFill/>
              </a:ln>
              <a:solidFill>
                <a:prstClr val="black"/>
              </a:solidFill>
              <a:effectLst/>
              <a:uLnTx/>
              <a:uFillTx/>
              <a:latin typeface="맑은 고딕" pitchFamily="50" charset="-127"/>
              <a:ea typeface="맑은 고딕" pitchFamily="50" charset="-127"/>
              <a:cs typeface="+mn-cs"/>
            </a:endParaRPr>
          </a:p>
        </p:txBody>
      </p:sp>
      <p:grpSp>
        <p:nvGrpSpPr>
          <p:cNvPr id="32" name="Group 4"/>
          <p:cNvGrpSpPr>
            <a:grpSpLocks/>
          </p:cNvGrpSpPr>
          <p:nvPr/>
        </p:nvGrpSpPr>
        <p:grpSpPr bwMode="auto">
          <a:xfrm>
            <a:off x="611188" y="1196975"/>
            <a:ext cx="7704137" cy="405119"/>
            <a:chOff x="567" y="572"/>
            <a:chExt cx="4853" cy="318"/>
          </a:xfrm>
        </p:grpSpPr>
        <p:sp>
          <p:nvSpPr>
            <p:cNvPr id="33" name="Rectangle 5"/>
            <p:cNvSpPr>
              <a:spLocks noChangeArrowheads="1"/>
            </p:cNvSpPr>
            <p:nvPr/>
          </p:nvSpPr>
          <p:spPr bwMode="auto">
            <a:xfrm>
              <a:off x="567" y="572"/>
              <a:ext cx="2041" cy="318"/>
            </a:xfrm>
            <a:prstGeom prst="rect">
              <a:avLst/>
            </a:prstGeom>
            <a:solidFill>
              <a:srgbClr val="9FCAD3">
                <a:alpha val="49019"/>
              </a:srgbClr>
            </a:solidFill>
            <a:ln w="9525">
              <a:solidFill>
                <a:srgbClr val="91AFBF"/>
              </a:solidFill>
              <a:miter lim="800000"/>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ko-KR" sz="1200" b="1" i="0" u="none" strike="noStrike" kern="0" cap="none" spc="0" normalizeH="0" baseline="0" noProof="0" dirty="0">
                  <a:ln>
                    <a:noFill/>
                  </a:ln>
                  <a:solidFill>
                    <a:srgbClr val="003399"/>
                  </a:solidFill>
                  <a:effectLst/>
                  <a:uLnTx/>
                  <a:uFillTx/>
                  <a:latin typeface="맑은 고딕" pitchFamily="50" charset="-127"/>
                  <a:ea typeface="맑은 고딕" pitchFamily="50" charset="-127"/>
                  <a:cs typeface="+mn-cs"/>
                </a:rPr>
                <a:t>PROGRAM APPLYING FOR ACCREDITATION</a:t>
              </a:r>
              <a:endParaRPr kumimoji="0" lang="ko-KR" altLang="en-US" sz="1200" b="1" i="0" u="none" strike="noStrike" kern="0" cap="none" spc="0" normalizeH="0" baseline="0" noProof="0" dirty="0">
                <a:ln>
                  <a:noFill/>
                </a:ln>
                <a:solidFill>
                  <a:srgbClr val="003399"/>
                </a:solidFill>
                <a:effectLst/>
                <a:uLnTx/>
                <a:uFillTx/>
                <a:latin typeface="맑은 고딕" pitchFamily="50" charset="-127"/>
                <a:ea typeface="맑은 고딕" pitchFamily="50" charset="-127"/>
                <a:cs typeface="+mn-cs"/>
              </a:endParaRPr>
            </a:p>
          </p:txBody>
        </p:sp>
        <p:sp>
          <p:nvSpPr>
            <p:cNvPr id="34" name="Rectangle 6"/>
            <p:cNvSpPr>
              <a:spLocks noChangeArrowheads="1"/>
            </p:cNvSpPr>
            <p:nvPr/>
          </p:nvSpPr>
          <p:spPr bwMode="auto">
            <a:xfrm>
              <a:off x="3379" y="572"/>
              <a:ext cx="2041" cy="318"/>
            </a:xfrm>
            <a:prstGeom prst="rect">
              <a:avLst/>
            </a:prstGeom>
            <a:solidFill>
              <a:srgbClr val="9FCAD3">
                <a:alpha val="49019"/>
              </a:srgbClr>
            </a:solidFill>
            <a:ln w="9525">
              <a:solidFill>
                <a:srgbClr val="91AFBF"/>
              </a:solidFill>
              <a:miter lim="800000"/>
              <a:headEnd/>
              <a:tailEnd/>
            </a:ln>
          </p:spPr>
          <p:txBody>
            <a:bodyPr anchor="ctr"/>
            <a:lstStyle/>
            <a:p>
              <a:pPr marL="342900" marR="0" lvl="0" indent="-342900" algn="ctr" defTabSz="914400" rtl="0" eaLnBrk="1" fontAlgn="auto" latinLnBrk="0" hangingPunct="1">
                <a:lnSpc>
                  <a:spcPct val="100000"/>
                </a:lnSpc>
                <a:spcBef>
                  <a:spcPts val="0"/>
                </a:spcBef>
                <a:spcAft>
                  <a:spcPts val="0"/>
                </a:spcAft>
                <a:buClrTx/>
                <a:buSzTx/>
                <a:buFontTx/>
                <a:buNone/>
                <a:tabLst/>
                <a:defRPr/>
              </a:pPr>
              <a:r>
                <a:rPr kumimoji="0" lang="en-US" altLang="ko-KR" sz="1800" b="1" i="0" u="none" strike="noStrike" kern="0" cap="none" spc="0" normalizeH="0" baseline="0" noProof="0" dirty="0">
                  <a:ln>
                    <a:noFill/>
                  </a:ln>
                  <a:solidFill>
                    <a:srgbClr val="800000"/>
                  </a:solidFill>
                  <a:effectLst/>
                  <a:uLnTx/>
                  <a:uFillTx/>
                  <a:latin typeface="맑은 고딕" pitchFamily="50" charset="-127"/>
                  <a:ea typeface="맑은 고딕" pitchFamily="50" charset="-127"/>
                  <a:cs typeface="+mn-cs"/>
                </a:rPr>
                <a:t>KAAB</a:t>
              </a:r>
              <a:endParaRPr kumimoji="0" lang="ko-KR" altLang="en-US" sz="1800" b="1" i="0" u="none" strike="noStrike" kern="0" cap="none" spc="0" normalizeH="0" baseline="0" noProof="0" dirty="0">
                <a:ln>
                  <a:noFill/>
                </a:ln>
                <a:solidFill>
                  <a:srgbClr val="800000"/>
                </a:solidFill>
                <a:effectLst/>
                <a:uLnTx/>
                <a:uFillTx/>
                <a:latin typeface="맑은 고딕" pitchFamily="50" charset="-127"/>
                <a:ea typeface="맑은 고딕" pitchFamily="50" charset="-127"/>
                <a:cs typeface="+mn-cs"/>
              </a:endParaRPr>
            </a:p>
          </p:txBody>
        </p:sp>
      </p:grpSp>
      <p:grpSp>
        <p:nvGrpSpPr>
          <p:cNvPr id="35" name="Group 7"/>
          <p:cNvGrpSpPr>
            <a:grpSpLocks/>
          </p:cNvGrpSpPr>
          <p:nvPr/>
        </p:nvGrpSpPr>
        <p:grpSpPr bwMode="auto">
          <a:xfrm>
            <a:off x="611188" y="2468387"/>
            <a:ext cx="7704137" cy="405119"/>
            <a:chOff x="567" y="1570"/>
            <a:chExt cx="4853" cy="318"/>
          </a:xfrm>
        </p:grpSpPr>
        <p:sp>
          <p:nvSpPr>
            <p:cNvPr id="36" name="Rectangle 8"/>
            <p:cNvSpPr>
              <a:spLocks noChangeArrowheads="1"/>
            </p:cNvSpPr>
            <p:nvPr/>
          </p:nvSpPr>
          <p:spPr bwMode="auto">
            <a:xfrm>
              <a:off x="567" y="1570"/>
              <a:ext cx="2041" cy="318"/>
            </a:xfrm>
            <a:prstGeom prst="rect">
              <a:avLst/>
            </a:prstGeom>
            <a:noFill/>
            <a:ln w="9525">
              <a:solidFill>
                <a:srgbClr val="91AFBF"/>
              </a:solidFill>
              <a:miter lim="800000"/>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ko-KR" sz="1200" b="1" i="0" u="none" strike="noStrike" kern="0" cap="none" spc="0" normalizeH="0" baseline="0" noProof="0" dirty="0">
                  <a:ln>
                    <a:noFill/>
                  </a:ln>
                  <a:solidFill>
                    <a:srgbClr val="003399"/>
                  </a:solidFill>
                  <a:effectLst/>
                  <a:uLnTx/>
                  <a:uFillTx/>
                  <a:latin typeface="맑은 고딕" pitchFamily="50" charset="-127"/>
                  <a:ea typeface="맑은 고딕" pitchFamily="50" charset="-127"/>
                  <a:cs typeface="+mn-cs"/>
                </a:rPr>
                <a:t>Applying for Initial Accreditation</a:t>
              </a:r>
            </a:p>
          </p:txBody>
        </p:sp>
        <p:sp>
          <p:nvSpPr>
            <p:cNvPr id="37" name="Rectangle 9"/>
            <p:cNvSpPr>
              <a:spLocks noChangeArrowheads="1"/>
            </p:cNvSpPr>
            <p:nvPr/>
          </p:nvSpPr>
          <p:spPr bwMode="auto">
            <a:xfrm>
              <a:off x="3379" y="1570"/>
              <a:ext cx="2041" cy="318"/>
            </a:xfrm>
            <a:prstGeom prst="rect">
              <a:avLst/>
            </a:prstGeom>
            <a:noFill/>
            <a:ln w="9525">
              <a:solidFill>
                <a:srgbClr val="91AFBF"/>
              </a:solidFill>
              <a:miter lim="800000"/>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ko-KR" sz="1200" b="1" i="0" u="none" strike="noStrike" kern="0" cap="none" spc="0" normalizeH="0" baseline="0" noProof="0" dirty="0">
                  <a:ln>
                    <a:noFill/>
                  </a:ln>
                  <a:solidFill>
                    <a:srgbClr val="800000"/>
                  </a:solidFill>
                  <a:effectLst/>
                  <a:uLnTx/>
                  <a:uFillTx/>
                  <a:latin typeface="맑은 고딕" pitchFamily="50" charset="-127"/>
                  <a:ea typeface="맑은 고딕" pitchFamily="50" charset="-127"/>
                  <a:cs typeface="+mn-cs"/>
                </a:rPr>
                <a:t>Review of Application for Initial Accreditation</a:t>
              </a:r>
            </a:p>
          </p:txBody>
        </p:sp>
      </p:grpSp>
      <p:grpSp>
        <p:nvGrpSpPr>
          <p:cNvPr id="38" name="Group 10"/>
          <p:cNvGrpSpPr>
            <a:grpSpLocks/>
          </p:cNvGrpSpPr>
          <p:nvPr/>
        </p:nvGrpSpPr>
        <p:grpSpPr bwMode="auto">
          <a:xfrm>
            <a:off x="611188" y="2988162"/>
            <a:ext cx="7704137" cy="406393"/>
            <a:chOff x="567" y="1978"/>
            <a:chExt cx="4853" cy="319"/>
          </a:xfrm>
        </p:grpSpPr>
        <p:sp>
          <p:nvSpPr>
            <p:cNvPr id="39" name="Rectangle 11"/>
            <p:cNvSpPr>
              <a:spLocks noChangeArrowheads="1"/>
            </p:cNvSpPr>
            <p:nvPr/>
          </p:nvSpPr>
          <p:spPr bwMode="auto">
            <a:xfrm>
              <a:off x="567" y="1979"/>
              <a:ext cx="2041" cy="318"/>
            </a:xfrm>
            <a:prstGeom prst="rect">
              <a:avLst/>
            </a:prstGeom>
            <a:noFill/>
            <a:ln w="9525">
              <a:solidFill>
                <a:srgbClr val="91AFBF"/>
              </a:solidFill>
              <a:miter lim="800000"/>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ko-KR" sz="1200" b="1" i="0" u="none" strike="noStrike" kern="0" cap="none" spc="0" normalizeH="0" baseline="0" noProof="0" dirty="0">
                  <a:ln>
                    <a:noFill/>
                  </a:ln>
                  <a:solidFill>
                    <a:srgbClr val="003399"/>
                  </a:solidFill>
                  <a:effectLst/>
                  <a:uLnTx/>
                  <a:uFillTx/>
                  <a:latin typeface="맑은 고딕" pitchFamily="50" charset="-127"/>
                  <a:ea typeface="맑은 고딕" pitchFamily="50" charset="-127"/>
                  <a:cs typeface="+mn-cs"/>
                </a:rPr>
                <a:t>Preparation for Architecture Program Report (APR)</a:t>
              </a:r>
            </a:p>
          </p:txBody>
        </p:sp>
        <p:sp>
          <p:nvSpPr>
            <p:cNvPr id="40" name="Rectangle 12"/>
            <p:cNvSpPr>
              <a:spLocks noChangeArrowheads="1"/>
            </p:cNvSpPr>
            <p:nvPr/>
          </p:nvSpPr>
          <p:spPr bwMode="auto">
            <a:xfrm>
              <a:off x="3379" y="1978"/>
              <a:ext cx="2041" cy="318"/>
            </a:xfrm>
            <a:prstGeom prst="rect">
              <a:avLst/>
            </a:prstGeom>
            <a:noFill/>
            <a:ln w="9525">
              <a:solidFill>
                <a:srgbClr val="91AFBF"/>
              </a:solidFill>
              <a:miter lim="800000"/>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ko-KR" sz="1200" b="1" i="0" u="none" strike="noStrike" kern="0" cap="none" spc="0" normalizeH="0" baseline="0" noProof="0" dirty="0">
                  <a:ln>
                    <a:noFill/>
                  </a:ln>
                  <a:solidFill>
                    <a:srgbClr val="800000"/>
                  </a:solidFill>
                  <a:effectLst/>
                  <a:uLnTx/>
                  <a:uFillTx/>
                  <a:latin typeface="맑은 고딕" pitchFamily="50" charset="-127"/>
                  <a:ea typeface="맑은 고딕" pitchFamily="50" charset="-127"/>
                  <a:cs typeface="+mn-cs"/>
                </a:rPr>
                <a:t>Selection of Site Visit Team Members</a:t>
              </a:r>
              <a:endParaRPr kumimoji="0" lang="ko-KR" altLang="en-US" sz="1200" b="1" i="0" u="none" strike="noStrike" kern="0" cap="none" spc="0" normalizeH="0" baseline="0" noProof="0" dirty="0">
                <a:ln>
                  <a:noFill/>
                </a:ln>
                <a:solidFill>
                  <a:srgbClr val="800000"/>
                </a:solidFill>
                <a:effectLst/>
                <a:uLnTx/>
                <a:uFillTx/>
                <a:latin typeface="맑은 고딕" pitchFamily="50" charset="-127"/>
                <a:ea typeface="맑은 고딕" pitchFamily="50" charset="-127"/>
                <a:cs typeface="+mn-cs"/>
              </a:endParaRPr>
            </a:p>
          </p:txBody>
        </p:sp>
      </p:grpSp>
      <p:grpSp>
        <p:nvGrpSpPr>
          <p:cNvPr id="41" name="Group 13"/>
          <p:cNvGrpSpPr>
            <a:grpSpLocks/>
          </p:cNvGrpSpPr>
          <p:nvPr/>
        </p:nvGrpSpPr>
        <p:grpSpPr bwMode="auto">
          <a:xfrm>
            <a:off x="611188" y="3507938"/>
            <a:ext cx="7704137" cy="406393"/>
            <a:chOff x="567" y="2386"/>
            <a:chExt cx="4853" cy="319"/>
          </a:xfrm>
        </p:grpSpPr>
        <p:sp>
          <p:nvSpPr>
            <p:cNvPr id="42" name="Rectangle 14"/>
            <p:cNvSpPr>
              <a:spLocks noChangeArrowheads="1"/>
            </p:cNvSpPr>
            <p:nvPr/>
          </p:nvSpPr>
          <p:spPr bwMode="auto">
            <a:xfrm>
              <a:off x="567" y="2389"/>
              <a:ext cx="2041" cy="319"/>
            </a:xfrm>
            <a:prstGeom prst="rect">
              <a:avLst/>
            </a:prstGeom>
            <a:noFill/>
            <a:ln w="9525">
              <a:solidFill>
                <a:srgbClr val="91AFBF"/>
              </a:solidFill>
              <a:miter lim="800000"/>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ko-KR" sz="1200" b="1" i="0" u="none" strike="noStrike" kern="0" cap="none" spc="0" normalizeH="0" baseline="0" noProof="0" dirty="0">
                  <a:ln>
                    <a:noFill/>
                  </a:ln>
                  <a:solidFill>
                    <a:srgbClr val="003399"/>
                  </a:solidFill>
                  <a:effectLst/>
                  <a:uLnTx/>
                  <a:uFillTx/>
                  <a:latin typeface="맑은 고딕" pitchFamily="50" charset="-127"/>
                  <a:ea typeface="맑은 고딕" pitchFamily="50" charset="-127"/>
                  <a:cs typeface="+mn-cs"/>
                </a:rPr>
                <a:t>Review for conflict of interests among proposed visit team members by KAAB</a:t>
              </a:r>
              <a:endParaRPr kumimoji="0" lang="ko-KR" altLang="en-US" sz="1200" b="1" i="0" u="none" strike="noStrike" kern="0" cap="none" spc="0" normalizeH="0" baseline="0" noProof="0" dirty="0">
                <a:ln>
                  <a:noFill/>
                </a:ln>
                <a:solidFill>
                  <a:srgbClr val="003399"/>
                </a:solidFill>
                <a:effectLst/>
                <a:uLnTx/>
                <a:uFillTx/>
                <a:latin typeface="맑은 고딕" pitchFamily="50" charset="-127"/>
                <a:ea typeface="맑은 고딕" pitchFamily="50" charset="-127"/>
                <a:cs typeface="+mn-cs"/>
              </a:endParaRPr>
            </a:p>
          </p:txBody>
        </p:sp>
        <p:sp>
          <p:nvSpPr>
            <p:cNvPr id="43" name="Rectangle 15"/>
            <p:cNvSpPr>
              <a:spLocks noChangeArrowheads="1"/>
            </p:cNvSpPr>
            <p:nvPr/>
          </p:nvSpPr>
          <p:spPr bwMode="auto">
            <a:xfrm>
              <a:off x="3379" y="2386"/>
              <a:ext cx="2041" cy="318"/>
            </a:xfrm>
            <a:prstGeom prst="rect">
              <a:avLst/>
            </a:prstGeom>
            <a:noFill/>
            <a:ln w="9525">
              <a:solidFill>
                <a:srgbClr val="91AFBF"/>
              </a:solidFill>
              <a:miter lim="800000"/>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ko-KR" sz="1200" b="1" i="0" u="none" strike="noStrike" kern="0" cap="none" spc="0" normalizeH="0" baseline="0" noProof="0" dirty="0">
                  <a:ln>
                    <a:noFill/>
                  </a:ln>
                  <a:solidFill>
                    <a:srgbClr val="800000"/>
                  </a:solidFill>
                  <a:effectLst/>
                  <a:uLnTx/>
                  <a:uFillTx/>
                  <a:latin typeface="맑은 고딕" pitchFamily="50" charset="-127"/>
                  <a:ea typeface="맑은 고딕" pitchFamily="50" charset="-127"/>
                  <a:cs typeface="+mn-cs"/>
                </a:rPr>
                <a:t>Notifying </a:t>
              </a:r>
              <a:r>
                <a:rPr kumimoji="0" lang="en-US" altLang="ko-KR" sz="1200" b="1" i="0" u="none" strike="noStrike" kern="0" cap="none" spc="0" normalizeH="0" baseline="0" noProof="0" dirty="0" smtClean="0">
                  <a:ln>
                    <a:noFill/>
                  </a:ln>
                  <a:solidFill>
                    <a:srgbClr val="800000"/>
                  </a:solidFill>
                  <a:effectLst/>
                  <a:uLnTx/>
                  <a:uFillTx/>
                  <a:latin typeface="맑은 고딕" pitchFamily="50" charset="-127"/>
                  <a:ea typeface="맑은 고딕" pitchFamily="50" charset="-127"/>
                  <a:cs typeface="+mn-cs"/>
                </a:rPr>
                <a:t>Finalized </a:t>
              </a:r>
              <a:r>
                <a:rPr kumimoji="0" lang="en-US" altLang="ko-KR" sz="1200" b="1" i="0" u="none" strike="noStrike" kern="0" cap="none" spc="0" normalizeH="0" baseline="0" noProof="0" dirty="0">
                  <a:ln>
                    <a:noFill/>
                  </a:ln>
                  <a:solidFill>
                    <a:srgbClr val="800000"/>
                  </a:solidFill>
                  <a:effectLst/>
                  <a:uLnTx/>
                  <a:uFillTx/>
                  <a:latin typeface="맑은 고딕" pitchFamily="50" charset="-127"/>
                  <a:ea typeface="맑은 고딕" pitchFamily="50" charset="-127"/>
                  <a:cs typeface="+mn-cs"/>
                </a:rPr>
                <a:t>Site Visit Team Members to School</a:t>
              </a:r>
              <a:endParaRPr kumimoji="0" lang="ko-KR" altLang="en-US" sz="1200" b="1" i="0" u="none" strike="noStrike" kern="0" cap="none" spc="0" normalizeH="0" baseline="0" noProof="0" dirty="0">
                <a:ln>
                  <a:noFill/>
                </a:ln>
                <a:solidFill>
                  <a:srgbClr val="800000"/>
                </a:solidFill>
                <a:effectLst/>
                <a:uLnTx/>
                <a:uFillTx/>
                <a:latin typeface="맑은 고딕" pitchFamily="50" charset="-127"/>
                <a:ea typeface="맑은 고딕" pitchFamily="50" charset="-127"/>
                <a:cs typeface="+mn-cs"/>
              </a:endParaRPr>
            </a:p>
          </p:txBody>
        </p:sp>
      </p:grpSp>
      <p:grpSp>
        <p:nvGrpSpPr>
          <p:cNvPr id="44" name="Group 16"/>
          <p:cNvGrpSpPr>
            <a:grpSpLocks/>
          </p:cNvGrpSpPr>
          <p:nvPr/>
        </p:nvGrpSpPr>
        <p:grpSpPr bwMode="auto">
          <a:xfrm>
            <a:off x="611188" y="4028987"/>
            <a:ext cx="7704137" cy="405119"/>
            <a:chOff x="567" y="2795"/>
            <a:chExt cx="4853" cy="318"/>
          </a:xfrm>
        </p:grpSpPr>
        <p:sp>
          <p:nvSpPr>
            <p:cNvPr id="45" name="Rectangle 17"/>
            <p:cNvSpPr>
              <a:spLocks noChangeArrowheads="1"/>
            </p:cNvSpPr>
            <p:nvPr/>
          </p:nvSpPr>
          <p:spPr bwMode="auto">
            <a:xfrm>
              <a:off x="567" y="2795"/>
              <a:ext cx="2041" cy="318"/>
            </a:xfrm>
            <a:prstGeom prst="rect">
              <a:avLst/>
            </a:prstGeom>
            <a:noFill/>
            <a:ln w="9525">
              <a:solidFill>
                <a:srgbClr val="91AFBF"/>
              </a:solidFill>
              <a:miter lim="800000"/>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ko-KR" sz="1200" b="1" i="0" u="none" strike="noStrike" kern="0" cap="none" spc="0" normalizeH="0" baseline="0" noProof="0" dirty="0">
                  <a:ln>
                    <a:noFill/>
                  </a:ln>
                  <a:solidFill>
                    <a:srgbClr val="003399"/>
                  </a:solidFill>
                  <a:effectLst/>
                  <a:uLnTx/>
                  <a:uFillTx/>
                  <a:latin typeface="맑은 고딕" pitchFamily="50" charset="-127"/>
                  <a:ea typeface="맑은 고딕" pitchFamily="50" charset="-127"/>
                  <a:cs typeface="+mn-cs"/>
                </a:rPr>
                <a:t>Submission of APR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ko-KR" sz="900" b="1" i="0" u="none" strike="noStrike" kern="0" cap="none" spc="0" normalizeH="0" baseline="0" noProof="0" dirty="0">
                  <a:ln>
                    <a:noFill/>
                  </a:ln>
                  <a:solidFill>
                    <a:srgbClr val="003399"/>
                  </a:solidFill>
                  <a:effectLst/>
                  <a:uLnTx/>
                  <a:uFillTx/>
                  <a:latin typeface="맑은 고딕" pitchFamily="50" charset="-127"/>
                  <a:ea typeface="맑은 고딕" pitchFamily="50" charset="-127"/>
                  <a:cs typeface="+mn-cs"/>
                </a:rPr>
                <a:t>(furnishing of supplemental materials if requested)</a:t>
              </a:r>
            </a:p>
          </p:txBody>
        </p:sp>
        <p:sp>
          <p:nvSpPr>
            <p:cNvPr id="46" name="Rectangle 18"/>
            <p:cNvSpPr>
              <a:spLocks noChangeArrowheads="1"/>
            </p:cNvSpPr>
            <p:nvPr/>
          </p:nvSpPr>
          <p:spPr bwMode="auto">
            <a:xfrm>
              <a:off x="3379" y="2795"/>
              <a:ext cx="2041" cy="318"/>
            </a:xfrm>
            <a:prstGeom prst="rect">
              <a:avLst/>
            </a:prstGeom>
            <a:noFill/>
            <a:ln w="9525">
              <a:solidFill>
                <a:srgbClr val="91AFBF"/>
              </a:solidFill>
              <a:miter lim="800000"/>
              <a:headEnd/>
              <a:tailEnd/>
            </a:ln>
          </p:spPr>
          <p:txBody>
            <a:bodyPr anchor="ctr"/>
            <a:lstStyle/>
            <a:p>
              <a:pPr marL="342900" marR="0" lvl="0" indent="-342900" algn="ctr" defTabSz="914400" rtl="0" eaLnBrk="1" fontAlgn="auto" latinLnBrk="0" hangingPunct="1">
                <a:lnSpc>
                  <a:spcPct val="100000"/>
                </a:lnSpc>
                <a:spcBef>
                  <a:spcPts val="0"/>
                </a:spcBef>
                <a:spcAft>
                  <a:spcPts val="0"/>
                </a:spcAft>
                <a:buClrTx/>
                <a:buSzTx/>
                <a:buFontTx/>
                <a:buNone/>
                <a:tabLst/>
                <a:defRPr/>
              </a:pPr>
              <a:r>
                <a:rPr kumimoji="0" lang="en-US" altLang="ko-KR" sz="1200" b="1" i="0" u="none" strike="noStrike" kern="0" cap="none" spc="0" normalizeH="0" baseline="0" noProof="0" dirty="0">
                  <a:ln>
                    <a:noFill/>
                  </a:ln>
                  <a:solidFill>
                    <a:srgbClr val="800000"/>
                  </a:solidFill>
                  <a:effectLst/>
                  <a:uLnTx/>
                  <a:uFillTx/>
                  <a:latin typeface="맑은 고딕" pitchFamily="50" charset="-127"/>
                  <a:ea typeface="맑은 고딕" pitchFamily="50" charset="-127"/>
                  <a:cs typeface="+mn-cs"/>
                </a:rPr>
                <a:t>Review of Submitted APR and Approval</a:t>
              </a:r>
            </a:p>
          </p:txBody>
        </p:sp>
      </p:grpSp>
      <p:grpSp>
        <p:nvGrpSpPr>
          <p:cNvPr id="47" name="Group 19"/>
          <p:cNvGrpSpPr>
            <a:grpSpLocks/>
          </p:cNvGrpSpPr>
          <p:nvPr/>
        </p:nvGrpSpPr>
        <p:grpSpPr bwMode="auto">
          <a:xfrm>
            <a:off x="611188" y="4548763"/>
            <a:ext cx="7704137" cy="405119"/>
            <a:chOff x="567" y="3203"/>
            <a:chExt cx="4853" cy="318"/>
          </a:xfrm>
        </p:grpSpPr>
        <p:sp>
          <p:nvSpPr>
            <p:cNvPr id="48" name="Rectangle 20"/>
            <p:cNvSpPr>
              <a:spLocks noChangeArrowheads="1"/>
            </p:cNvSpPr>
            <p:nvPr/>
          </p:nvSpPr>
          <p:spPr bwMode="auto">
            <a:xfrm>
              <a:off x="567" y="3203"/>
              <a:ext cx="2041" cy="321"/>
            </a:xfrm>
            <a:prstGeom prst="rect">
              <a:avLst/>
            </a:prstGeom>
            <a:noFill/>
            <a:ln w="9525">
              <a:solidFill>
                <a:srgbClr val="91AFBF"/>
              </a:solidFill>
              <a:miter lim="800000"/>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ko-KR" sz="1200" b="1" i="0" u="none" strike="noStrike" kern="0" cap="none" spc="0" normalizeH="0" baseline="0" noProof="0" dirty="0">
                  <a:ln>
                    <a:noFill/>
                  </a:ln>
                  <a:solidFill>
                    <a:srgbClr val="003399"/>
                  </a:solidFill>
                  <a:effectLst/>
                  <a:uLnTx/>
                  <a:uFillTx/>
                  <a:latin typeface="맑은 고딕" pitchFamily="50" charset="-127"/>
                  <a:ea typeface="맑은 고딕" pitchFamily="50" charset="-127"/>
                  <a:cs typeface="+mn-cs"/>
                </a:rPr>
                <a:t>Preparation for Site Visit Team Room</a:t>
              </a:r>
              <a:endParaRPr kumimoji="0" lang="ko-KR" altLang="en-US" sz="1200" b="1" i="0" u="none" strike="noStrike" kern="0" cap="none" spc="0" normalizeH="0" baseline="0" noProof="0" dirty="0">
                <a:ln>
                  <a:noFill/>
                </a:ln>
                <a:solidFill>
                  <a:srgbClr val="003399"/>
                </a:solidFill>
                <a:effectLst/>
                <a:uLnTx/>
                <a:uFillTx/>
                <a:latin typeface="맑은 고딕" pitchFamily="50" charset="-127"/>
                <a:ea typeface="맑은 고딕" pitchFamily="50" charset="-127"/>
                <a:cs typeface="+mn-cs"/>
              </a:endParaRPr>
            </a:p>
          </p:txBody>
        </p:sp>
        <p:sp>
          <p:nvSpPr>
            <p:cNvPr id="49" name="Rectangle 21"/>
            <p:cNvSpPr>
              <a:spLocks noChangeArrowheads="1"/>
            </p:cNvSpPr>
            <p:nvPr/>
          </p:nvSpPr>
          <p:spPr bwMode="auto">
            <a:xfrm>
              <a:off x="3379" y="3203"/>
              <a:ext cx="2041" cy="321"/>
            </a:xfrm>
            <a:prstGeom prst="rect">
              <a:avLst/>
            </a:prstGeom>
            <a:noFill/>
            <a:ln w="9525">
              <a:solidFill>
                <a:srgbClr val="91AFBF"/>
              </a:solidFill>
              <a:miter lim="800000"/>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ko-KR" sz="1200" b="1" i="0" u="none" strike="noStrike" kern="0" cap="none" spc="0" normalizeH="0" baseline="0" noProof="0" dirty="0">
                  <a:ln>
                    <a:noFill/>
                  </a:ln>
                  <a:solidFill>
                    <a:srgbClr val="800000"/>
                  </a:solidFill>
                  <a:effectLst/>
                  <a:uLnTx/>
                  <a:uFillTx/>
                  <a:latin typeface="맑은 고딕" pitchFamily="50" charset="-127"/>
                  <a:ea typeface="맑은 고딕" pitchFamily="50" charset="-127"/>
                  <a:cs typeface="+mn-cs"/>
                </a:rPr>
                <a:t>Adjustment &amp; Finalizing of Detail Site Visit Agenda</a:t>
              </a:r>
              <a:endParaRPr kumimoji="0" lang="ko-KR" altLang="en-US" sz="1200" b="1" i="0" u="none" strike="noStrike" kern="0" cap="none" spc="0" normalizeH="0" baseline="0" noProof="0" dirty="0">
                <a:ln>
                  <a:noFill/>
                </a:ln>
                <a:solidFill>
                  <a:srgbClr val="800000"/>
                </a:solidFill>
                <a:effectLst/>
                <a:uLnTx/>
                <a:uFillTx/>
                <a:latin typeface="맑은 고딕" pitchFamily="50" charset="-127"/>
                <a:ea typeface="맑은 고딕" pitchFamily="50" charset="-127"/>
                <a:cs typeface="+mn-cs"/>
              </a:endParaRPr>
            </a:p>
          </p:txBody>
        </p:sp>
      </p:grpSp>
      <p:grpSp>
        <p:nvGrpSpPr>
          <p:cNvPr id="50" name="Group 22"/>
          <p:cNvGrpSpPr>
            <a:grpSpLocks/>
          </p:cNvGrpSpPr>
          <p:nvPr/>
        </p:nvGrpSpPr>
        <p:grpSpPr bwMode="auto">
          <a:xfrm>
            <a:off x="611188" y="1948611"/>
            <a:ext cx="7704137" cy="405119"/>
            <a:chOff x="567" y="1162"/>
            <a:chExt cx="4853" cy="318"/>
          </a:xfrm>
        </p:grpSpPr>
        <p:sp>
          <p:nvSpPr>
            <p:cNvPr id="51" name="Rectangle 23"/>
            <p:cNvSpPr>
              <a:spLocks noChangeArrowheads="1"/>
            </p:cNvSpPr>
            <p:nvPr/>
          </p:nvSpPr>
          <p:spPr bwMode="auto">
            <a:xfrm>
              <a:off x="567" y="1159"/>
              <a:ext cx="2041" cy="321"/>
            </a:xfrm>
            <a:prstGeom prst="rect">
              <a:avLst/>
            </a:prstGeom>
            <a:noFill/>
            <a:ln w="9525">
              <a:solidFill>
                <a:srgbClr val="91AFBF"/>
              </a:solidFill>
              <a:miter lim="800000"/>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ko-KR" sz="1200" b="1" i="0" u="none" strike="noStrike" kern="0" cap="none" spc="0" normalizeH="0" baseline="0" noProof="0" dirty="0">
                  <a:ln>
                    <a:noFill/>
                  </a:ln>
                  <a:solidFill>
                    <a:srgbClr val="003399"/>
                  </a:solidFill>
                  <a:effectLst/>
                  <a:uLnTx/>
                  <a:uFillTx/>
                  <a:latin typeface="맑은 고딕" pitchFamily="50" charset="-127"/>
                  <a:ea typeface="맑은 고딕" pitchFamily="50" charset="-127"/>
                  <a:cs typeface="+mn-cs"/>
                </a:rPr>
                <a:t>Applying for Candidacy Status for Initial Accreditation</a:t>
              </a:r>
            </a:p>
          </p:txBody>
        </p:sp>
        <p:sp>
          <p:nvSpPr>
            <p:cNvPr id="52" name="Rectangle 24"/>
            <p:cNvSpPr>
              <a:spLocks noChangeArrowheads="1"/>
            </p:cNvSpPr>
            <p:nvPr/>
          </p:nvSpPr>
          <p:spPr bwMode="auto">
            <a:xfrm>
              <a:off x="3379" y="1159"/>
              <a:ext cx="2041" cy="321"/>
            </a:xfrm>
            <a:prstGeom prst="rect">
              <a:avLst/>
            </a:prstGeom>
            <a:noFill/>
            <a:ln w="9525">
              <a:solidFill>
                <a:srgbClr val="91AFBF"/>
              </a:solidFill>
              <a:miter lim="800000"/>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ko-KR" sz="1200" b="1" i="0" u="none" strike="noStrike" kern="0" cap="none" spc="0" normalizeH="0" baseline="0" noProof="0" dirty="0">
                  <a:ln>
                    <a:noFill/>
                  </a:ln>
                  <a:solidFill>
                    <a:srgbClr val="800000"/>
                  </a:solidFill>
                  <a:effectLst/>
                  <a:uLnTx/>
                  <a:uFillTx/>
                  <a:latin typeface="맑은 고딕" pitchFamily="50" charset="-127"/>
                  <a:ea typeface="맑은 고딕" pitchFamily="50" charset="-127"/>
                  <a:cs typeface="+mn-cs"/>
                </a:rPr>
                <a:t>Review of Application for Candidacy Status for Initial Accreditation</a:t>
              </a:r>
            </a:p>
          </p:txBody>
        </p:sp>
      </p:grpSp>
      <p:sp>
        <p:nvSpPr>
          <p:cNvPr id="53" name="Rectangle 28"/>
          <p:cNvSpPr>
            <a:spLocks noChangeArrowheads="1"/>
          </p:cNvSpPr>
          <p:nvPr/>
        </p:nvSpPr>
        <p:spPr bwMode="auto">
          <a:xfrm>
            <a:off x="2843213" y="5184469"/>
            <a:ext cx="3240087" cy="405119"/>
          </a:xfrm>
          <a:prstGeom prst="rect">
            <a:avLst/>
          </a:prstGeom>
          <a:solidFill>
            <a:srgbClr val="9FCAD3">
              <a:alpha val="49019"/>
            </a:srgbClr>
          </a:solidFill>
          <a:ln w="9525">
            <a:solidFill>
              <a:srgbClr val="91AFBF"/>
            </a:solidFill>
            <a:miter lim="800000"/>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ko-KR" sz="1800" b="1" i="0" u="none" strike="noStrike" kern="0" cap="none" spc="0" normalizeH="0" baseline="0" noProof="0" dirty="0">
                <a:ln>
                  <a:noFill/>
                </a:ln>
                <a:solidFill>
                  <a:sysClr val="windowText" lastClr="000000"/>
                </a:solidFill>
                <a:effectLst/>
                <a:uLnTx/>
                <a:uFillTx/>
                <a:latin typeface="맑은 고딕" pitchFamily="50" charset="-127"/>
                <a:ea typeface="맑은 고딕" pitchFamily="50" charset="-127"/>
                <a:cs typeface="+mn-cs"/>
              </a:rPr>
              <a:t>Site Visit</a:t>
            </a:r>
          </a:p>
        </p:txBody>
      </p:sp>
      <p:sp>
        <p:nvSpPr>
          <p:cNvPr id="54" name="AutoShape 29"/>
          <p:cNvSpPr>
            <a:spLocks noChangeArrowheads="1"/>
          </p:cNvSpPr>
          <p:nvPr/>
        </p:nvSpPr>
        <p:spPr bwMode="auto">
          <a:xfrm rot="5400000">
            <a:off x="2000165" y="5077445"/>
            <a:ext cx="463721" cy="503237"/>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17694720 60000 65536"/>
              <a:gd name="T13" fmla="*/ 11796480 60000 65536"/>
              <a:gd name="T14" fmla="*/ 11796480 60000 65536"/>
              <a:gd name="T15" fmla="*/ 5898240 60000 65536"/>
              <a:gd name="T16" fmla="*/ 0 60000 65536"/>
              <a:gd name="T17" fmla="*/ 0 60000 65536"/>
              <a:gd name="T18" fmla="*/ 0 w 21600"/>
              <a:gd name="T19" fmla="*/ 14377 h 21600"/>
              <a:gd name="T20" fmla="*/ 18506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7200"/>
                </a:lnTo>
                <a:lnTo>
                  <a:pt x="12343" y="7200"/>
                </a:lnTo>
                <a:lnTo>
                  <a:pt x="12343" y="14400"/>
                </a:lnTo>
                <a:lnTo>
                  <a:pt x="0" y="14400"/>
                </a:lnTo>
                <a:lnTo>
                  <a:pt x="0" y="21600"/>
                </a:lnTo>
                <a:lnTo>
                  <a:pt x="18514" y="21600"/>
                </a:lnTo>
                <a:lnTo>
                  <a:pt x="18514" y="7200"/>
                </a:lnTo>
                <a:lnTo>
                  <a:pt x="21600" y="7200"/>
                </a:lnTo>
                <a:close/>
              </a:path>
            </a:pathLst>
          </a:custGeom>
          <a:solidFill>
            <a:srgbClr val="9FCAD3"/>
          </a:solidFill>
          <a:ln w="9525" algn="ctr">
            <a:noFill/>
            <a:miter lim="800000"/>
            <a:headEnd/>
            <a:tailEnd/>
          </a:ln>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a:ln>
                <a:noFill/>
              </a:ln>
              <a:solidFill>
                <a:sysClr val="windowText" lastClr="000000"/>
              </a:solidFill>
              <a:effectLst/>
              <a:uLnTx/>
              <a:uFillTx/>
              <a:latin typeface="돋움" pitchFamily="50" charset="-127"/>
              <a:ea typeface="돋움" pitchFamily="50" charset="-127"/>
              <a:cs typeface="+mn-cs"/>
            </a:endParaRPr>
          </a:p>
        </p:txBody>
      </p:sp>
      <p:sp>
        <p:nvSpPr>
          <p:cNvPr id="55" name="AutoShape 30"/>
          <p:cNvSpPr>
            <a:spLocks noChangeArrowheads="1"/>
          </p:cNvSpPr>
          <p:nvPr/>
        </p:nvSpPr>
        <p:spPr bwMode="auto">
          <a:xfrm rot="16200000" flipH="1">
            <a:off x="6464058" y="5079993"/>
            <a:ext cx="462447" cy="503237"/>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17694720 60000 65536"/>
              <a:gd name="T13" fmla="*/ 11796480 60000 65536"/>
              <a:gd name="T14" fmla="*/ 11796480 60000 65536"/>
              <a:gd name="T15" fmla="*/ 5898240 60000 65536"/>
              <a:gd name="T16" fmla="*/ 0 60000 65536"/>
              <a:gd name="T17" fmla="*/ 0 60000 65536"/>
              <a:gd name="T18" fmla="*/ 0 w 21600"/>
              <a:gd name="T19" fmla="*/ 14377 h 21600"/>
              <a:gd name="T20" fmla="*/ 18506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7200"/>
                </a:lnTo>
                <a:lnTo>
                  <a:pt x="12343" y="7200"/>
                </a:lnTo>
                <a:lnTo>
                  <a:pt x="12343" y="14400"/>
                </a:lnTo>
                <a:lnTo>
                  <a:pt x="0" y="14400"/>
                </a:lnTo>
                <a:lnTo>
                  <a:pt x="0" y="21600"/>
                </a:lnTo>
                <a:lnTo>
                  <a:pt x="18514" y="21600"/>
                </a:lnTo>
                <a:lnTo>
                  <a:pt x="18514" y="7200"/>
                </a:lnTo>
                <a:lnTo>
                  <a:pt x="21600" y="7200"/>
                </a:lnTo>
                <a:close/>
              </a:path>
            </a:pathLst>
          </a:custGeom>
          <a:solidFill>
            <a:srgbClr val="9FCAD3"/>
          </a:solidFill>
          <a:ln w="9525" algn="ctr">
            <a:noFill/>
            <a:miter lim="800000"/>
            <a:headEnd/>
            <a:tailEnd/>
          </a:ln>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a:ln>
                <a:noFill/>
              </a:ln>
              <a:solidFill>
                <a:sysClr val="windowText" lastClr="000000"/>
              </a:solidFill>
              <a:effectLst/>
              <a:uLnTx/>
              <a:uFillTx/>
              <a:latin typeface="돋움" pitchFamily="50" charset="-127"/>
              <a:ea typeface="돋움" pitchFamily="50" charset="-127"/>
              <a:cs typeface="+mn-cs"/>
            </a:endParaRPr>
          </a:p>
        </p:txBody>
      </p:sp>
      <p:sp>
        <p:nvSpPr>
          <p:cNvPr id="56" name="아래쪽 화살표 55"/>
          <p:cNvSpPr/>
          <p:nvPr/>
        </p:nvSpPr>
        <p:spPr>
          <a:xfrm>
            <a:off x="4211638" y="5661025"/>
            <a:ext cx="360362" cy="179388"/>
          </a:xfrm>
          <a:prstGeom prst="downArrow">
            <a:avLst/>
          </a:prstGeom>
          <a:solidFill>
            <a:sysClr val="window" lastClr="FFFFFF"/>
          </a:solidFill>
          <a:ln w="25400" cap="flat" cmpd="sng" algn="ctr">
            <a:solidFill>
              <a:srgbClr val="7598D9"/>
            </a:solidFill>
            <a:prstDash val="solid"/>
          </a:ln>
          <a:effectLst/>
        </p:spPr>
        <p:txBody>
          <a:bodyPr anchor="ct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ko-KR" altLang="en-US" sz="1600" b="1" i="0" u="none" strike="noStrike" kern="0" cap="none" spc="0" normalizeH="0" baseline="0" noProof="0">
              <a:ln>
                <a:noFill/>
              </a:ln>
              <a:solidFill>
                <a:prstClr val="white"/>
              </a:solidFill>
              <a:effectLst/>
              <a:uLnTx/>
              <a:uFillTx/>
              <a:latin typeface="Century Schoolbook"/>
              <a:ea typeface="휴먼매직체" panose="02030504000101010101" pitchFamily="18" charset="-127"/>
              <a:cs typeface="+mn-cs"/>
            </a:endParaRPr>
          </a:p>
        </p:txBody>
      </p:sp>
      <p:sp>
        <p:nvSpPr>
          <p:cNvPr id="57" name="Rectangle 28"/>
          <p:cNvSpPr>
            <a:spLocks noChangeArrowheads="1"/>
          </p:cNvSpPr>
          <p:nvPr/>
        </p:nvSpPr>
        <p:spPr bwMode="auto">
          <a:xfrm>
            <a:off x="611188" y="5870575"/>
            <a:ext cx="7777162" cy="295275"/>
          </a:xfrm>
          <a:prstGeom prst="rect">
            <a:avLst/>
          </a:prstGeom>
          <a:solidFill>
            <a:srgbClr val="9FCAD3">
              <a:alpha val="49019"/>
            </a:srgbClr>
          </a:solidFill>
          <a:ln w="9525">
            <a:solidFill>
              <a:srgbClr val="91AFBF"/>
            </a:solidFill>
            <a:miter lim="800000"/>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ko-KR" sz="1200" b="1" i="0" u="none" strike="noStrike" kern="0" cap="none" spc="0" normalizeH="0" baseline="0" noProof="0" dirty="0">
                <a:ln>
                  <a:noFill/>
                </a:ln>
                <a:solidFill>
                  <a:sysClr val="windowText" lastClr="000000"/>
                </a:solidFill>
                <a:effectLst/>
                <a:uLnTx/>
                <a:uFillTx/>
                <a:latin typeface="맑은 고딕" pitchFamily="50" charset="-127"/>
                <a:ea typeface="맑은 고딕" pitchFamily="50" charset="-127"/>
                <a:cs typeface="+mn-cs"/>
              </a:rPr>
              <a:t>Visiting Team Report and Confidential Recommendation Review by KAAB Accrediting Committee</a:t>
            </a:r>
          </a:p>
        </p:txBody>
      </p:sp>
      <p:sp>
        <p:nvSpPr>
          <p:cNvPr id="58" name="아래쪽 화살표 57"/>
          <p:cNvSpPr/>
          <p:nvPr/>
        </p:nvSpPr>
        <p:spPr>
          <a:xfrm>
            <a:off x="4211638" y="6165850"/>
            <a:ext cx="360362" cy="179388"/>
          </a:xfrm>
          <a:prstGeom prst="downArrow">
            <a:avLst/>
          </a:prstGeom>
          <a:solidFill>
            <a:sysClr val="window" lastClr="FFFFFF"/>
          </a:solidFill>
          <a:ln w="25400" cap="flat" cmpd="sng" algn="ctr">
            <a:solidFill>
              <a:srgbClr val="7598D9"/>
            </a:solidFill>
            <a:prstDash val="solid"/>
          </a:ln>
          <a:effectLst/>
        </p:spPr>
        <p:txBody>
          <a:bodyPr anchor="ct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ko-KR" altLang="en-US" sz="1600" b="1" i="0" u="none" strike="noStrike" kern="0" cap="none" spc="0" normalizeH="0" baseline="0" noProof="0">
              <a:ln>
                <a:noFill/>
              </a:ln>
              <a:solidFill>
                <a:prstClr val="white"/>
              </a:solidFill>
              <a:effectLst/>
              <a:uLnTx/>
              <a:uFillTx/>
              <a:latin typeface="Century Schoolbook"/>
              <a:ea typeface="휴먼매직체" panose="02030504000101010101" pitchFamily="18" charset="-127"/>
              <a:cs typeface="+mn-cs"/>
            </a:endParaRPr>
          </a:p>
        </p:txBody>
      </p:sp>
      <p:sp>
        <p:nvSpPr>
          <p:cNvPr id="59" name="Rectangle 28"/>
          <p:cNvSpPr>
            <a:spLocks noChangeArrowheads="1"/>
          </p:cNvSpPr>
          <p:nvPr/>
        </p:nvSpPr>
        <p:spPr bwMode="auto">
          <a:xfrm>
            <a:off x="1979613" y="6373813"/>
            <a:ext cx="4967287" cy="295275"/>
          </a:xfrm>
          <a:prstGeom prst="rect">
            <a:avLst/>
          </a:prstGeom>
          <a:solidFill>
            <a:srgbClr val="9FCAD3">
              <a:alpha val="49019"/>
            </a:srgbClr>
          </a:solidFill>
          <a:ln w="9525">
            <a:solidFill>
              <a:srgbClr val="91AFBF"/>
            </a:solidFill>
            <a:miter lim="800000"/>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ko-KR" sz="1200" b="1" i="0" u="none" strike="noStrike" kern="0" cap="none" spc="0" normalizeH="0" baseline="0" noProof="0" dirty="0">
                <a:ln>
                  <a:noFill/>
                </a:ln>
                <a:solidFill>
                  <a:sysClr val="windowText" lastClr="000000"/>
                </a:solidFill>
                <a:effectLst/>
                <a:uLnTx/>
                <a:uFillTx/>
                <a:latin typeface="맑은 고딕" pitchFamily="50" charset="-127"/>
                <a:ea typeface="맑은 고딕" pitchFamily="50" charset="-127"/>
                <a:cs typeface="+mn-cs"/>
              </a:rPr>
              <a:t>FINAL ACCREDITATION RETIFICATION BY BOARD OF DIRECTORS</a:t>
            </a:r>
          </a:p>
        </p:txBody>
      </p:sp>
      <p:sp>
        <p:nvSpPr>
          <p:cNvPr id="60" name="아래쪽 화살표 59"/>
          <p:cNvSpPr/>
          <p:nvPr/>
        </p:nvSpPr>
        <p:spPr>
          <a:xfrm>
            <a:off x="1908175" y="1711325"/>
            <a:ext cx="360363" cy="179388"/>
          </a:xfrm>
          <a:prstGeom prst="downArrow">
            <a:avLst/>
          </a:prstGeom>
          <a:solidFill>
            <a:sysClr val="window" lastClr="FFFFFF"/>
          </a:solidFill>
          <a:ln w="25400" cap="flat" cmpd="sng" algn="ctr">
            <a:solidFill>
              <a:srgbClr val="7598D9"/>
            </a:solidFill>
            <a:prstDash val="solid"/>
          </a:ln>
          <a:effectLst/>
        </p:spPr>
        <p:txBody>
          <a:bodyPr anchor="ct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ko-KR" altLang="en-US" sz="1600" b="1" i="0" u="none" strike="noStrike" kern="0" cap="none" spc="0" normalizeH="0" baseline="0" noProof="0">
              <a:ln>
                <a:noFill/>
              </a:ln>
              <a:solidFill>
                <a:prstClr val="white"/>
              </a:solidFill>
              <a:effectLst/>
              <a:uLnTx/>
              <a:uFillTx/>
              <a:latin typeface="Century Schoolbook"/>
              <a:ea typeface="휴먼매직체" panose="02030504000101010101" pitchFamily="18" charset="-127"/>
              <a:cs typeface="+mn-cs"/>
            </a:endParaRPr>
          </a:p>
        </p:txBody>
      </p:sp>
      <p:sp>
        <p:nvSpPr>
          <p:cNvPr id="61" name="아래쪽 화살표 60"/>
          <p:cNvSpPr/>
          <p:nvPr/>
        </p:nvSpPr>
        <p:spPr>
          <a:xfrm>
            <a:off x="6516688" y="1700213"/>
            <a:ext cx="358775" cy="180975"/>
          </a:xfrm>
          <a:prstGeom prst="downArrow">
            <a:avLst/>
          </a:prstGeom>
          <a:solidFill>
            <a:sysClr val="window" lastClr="FFFFFF"/>
          </a:solidFill>
          <a:ln w="25400" cap="flat" cmpd="sng" algn="ctr">
            <a:solidFill>
              <a:srgbClr val="7598D9"/>
            </a:solidFill>
            <a:prstDash val="solid"/>
          </a:ln>
          <a:effectLst/>
        </p:spPr>
        <p:txBody>
          <a:bodyPr anchor="ct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ko-KR" altLang="en-US" sz="1600" b="1" i="0" u="none" strike="noStrike" kern="0" cap="none" spc="0" normalizeH="0" baseline="0" noProof="0">
              <a:ln>
                <a:noFill/>
              </a:ln>
              <a:solidFill>
                <a:prstClr val="white"/>
              </a:solidFill>
              <a:effectLst/>
              <a:uLnTx/>
              <a:uFillTx/>
              <a:latin typeface="Century Schoolbook"/>
              <a:ea typeface="휴먼매직체" panose="02030504000101010101" pitchFamily="18" charset="-127"/>
              <a:cs typeface="+mn-cs"/>
            </a:endParaRPr>
          </a:p>
        </p:txBody>
      </p:sp>
      <p:sp>
        <p:nvSpPr>
          <p:cNvPr id="63"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dirty="0" smtClean="0">
                <a:solidFill>
                  <a:srgbClr val="515F7B"/>
                </a:solidFill>
                <a:latin typeface="맑은 고딕" pitchFamily="50" charset="-127"/>
                <a:ea typeface="맑은 고딕" pitchFamily="50" charset="-127"/>
              </a:rPr>
              <a:t>1/3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3147499968"/>
      </p:ext>
    </p:extLst>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0"/>
                                        </p:tgtEl>
                                        <p:attrNameLst>
                                          <p:attrName>style.visibility</p:attrName>
                                        </p:attrNameLst>
                                      </p:cBhvr>
                                      <p:to>
                                        <p:strVal val="visible"/>
                                      </p:to>
                                    </p:set>
                                    <p:animEffect transition="in" filter="fade">
                                      <p:cBhvr>
                                        <p:cTn id="12" dur="500"/>
                                        <p:tgtEl>
                                          <p:spTgt spid="60"/>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61"/>
                                        </p:tgtEl>
                                        <p:attrNameLst>
                                          <p:attrName>style.visibility</p:attrName>
                                        </p:attrNameLst>
                                      </p:cBhvr>
                                      <p:to>
                                        <p:strVal val="visible"/>
                                      </p:to>
                                    </p:set>
                                    <p:animEffect transition="in" filter="fade">
                                      <p:cBhvr>
                                        <p:cTn id="16" dur="500"/>
                                        <p:tgtEl>
                                          <p:spTgt spid="61"/>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50"/>
                                        </p:tgtEl>
                                        <p:attrNameLst>
                                          <p:attrName>style.visibility</p:attrName>
                                        </p:attrNameLst>
                                      </p:cBhvr>
                                      <p:to>
                                        <p:strVal val="visible"/>
                                      </p:to>
                                    </p:set>
                                    <p:animEffect transition="in" filter="fade">
                                      <p:cBhvr>
                                        <p:cTn id="21" dur="500"/>
                                        <p:tgtEl>
                                          <p:spTgt spid="50"/>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35"/>
                                        </p:tgtEl>
                                        <p:attrNameLst>
                                          <p:attrName>style.visibility</p:attrName>
                                        </p:attrNameLst>
                                      </p:cBhvr>
                                      <p:to>
                                        <p:strVal val="visible"/>
                                      </p:to>
                                    </p:set>
                                    <p:animEffect transition="in" filter="fade">
                                      <p:cBhvr>
                                        <p:cTn id="26" dur="500"/>
                                        <p:tgtEl>
                                          <p:spTgt spid="35"/>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fade">
                                      <p:cBhvr>
                                        <p:cTn id="31" dur="500"/>
                                        <p:tgtEl>
                                          <p:spTgt spid="38"/>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41"/>
                                        </p:tgtEl>
                                        <p:attrNameLst>
                                          <p:attrName>style.visibility</p:attrName>
                                        </p:attrNameLst>
                                      </p:cBhvr>
                                      <p:to>
                                        <p:strVal val="visible"/>
                                      </p:to>
                                    </p:set>
                                    <p:animEffect transition="in" filter="fade">
                                      <p:cBhvr>
                                        <p:cTn id="36" dur="500"/>
                                        <p:tgtEl>
                                          <p:spTgt spid="41"/>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44"/>
                                        </p:tgtEl>
                                        <p:attrNameLst>
                                          <p:attrName>style.visibility</p:attrName>
                                        </p:attrNameLst>
                                      </p:cBhvr>
                                      <p:to>
                                        <p:strVal val="visible"/>
                                      </p:to>
                                    </p:set>
                                    <p:animEffect transition="in" filter="fade">
                                      <p:cBhvr>
                                        <p:cTn id="41" dur="500"/>
                                        <p:tgtEl>
                                          <p:spTgt spid="44"/>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47"/>
                                        </p:tgtEl>
                                        <p:attrNameLst>
                                          <p:attrName>style.visibility</p:attrName>
                                        </p:attrNameLst>
                                      </p:cBhvr>
                                      <p:to>
                                        <p:strVal val="visible"/>
                                      </p:to>
                                    </p:set>
                                    <p:animEffect transition="in" filter="fade">
                                      <p:cBhvr>
                                        <p:cTn id="46" dur="500"/>
                                        <p:tgtEl>
                                          <p:spTgt spid="47"/>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54"/>
                                        </p:tgtEl>
                                        <p:attrNameLst>
                                          <p:attrName>style.visibility</p:attrName>
                                        </p:attrNameLst>
                                      </p:cBhvr>
                                      <p:to>
                                        <p:strVal val="visible"/>
                                      </p:to>
                                    </p:set>
                                    <p:animEffect transition="in" filter="fade">
                                      <p:cBhvr>
                                        <p:cTn id="51" dur="500"/>
                                        <p:tgtEl>
                                          <p:spTgt spid="54"/>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55"/>
                                        </p:tgtEl>
                                        <p:attrNameLst>
                                          <p:attrName>style.visibility</p:attrName>
                                        </p:attrNameLst>
                                      </p:cBhvr>
                                      <p:to>
                                        <p:strVal val="visible"/>
                                      </p:to>
                                    </p:set>
                                    <p:animEffect transition="in" filter="fade">
                                      <p:cBhvr>
                                        <p:cTn id="54" dur="500"/>
                                        <p:tgtEl>
                                          <p:spTgt spid="55"/>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53"/>
                                        </p:tgtEl>
                                        <p:attrNameLst>
                                          <p:attrName>style.visibility</p:attrName>
                                        </p:attrNameLst>
                                      </p:cBhvr>
                                      <p:to>
                                        <p:strVal val="visible"/>
                                      </p:to>
                                    </p:set>
                                    <p:animEffect transition="in" filter="fade">
                                      <p:cBhvr>
                                        <p:cTn id="57" dur="500"/>
                                        <p:tgtEl>
                                          <p:spTgt spid="53"/>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56"/>
                                        </p:tgtEl>
                                        <p:attrNameLst>
                                          <p:attrName>style.visibility</p:attrName>
                                        </p:attrNameLst>
                                      </p:cBhvr>
                                      <p:to>
                                        <p:strVal val="visible"/>
                                      </p:to>
                                    </p:set>
                                    <p:animEffect transition="in" filter="fade">
                                      <p:cBhvr>
                                        <p:cTn id="62" dur="500"/>
                                        <p:tgtEl>
                                          <p:spTgt spid="56"/>
                                        </p:tgtEl>
                                      </p:cBhvr>
                                    </p:animEffect>
                                  </p:childTnLst>
                                </p:cTn>
                              </p:par>
                            </p:childTnLst>
                          </p:cTn>
                        </p:par>
                        <p:par>
                          <p:cTn id="63" fill="hold">
                            <p:stCondLst>
                              <p:cond delay="500"/>
                            </p:stCondLst>
                            <p:childTnLst>
                              <p:par>
                                <p:cTn id="64" presetID="10" presetClass="entr" presetSubtype="0" fill="hold" grpId="0" nodeType="afterEffect">
                                  <p:stCondLst>
                                    <p:cond delay="0"/>
                                  </p:stCondLst>
                                  <p:childTnLst>
                                    <p:set>
                                      <p:cBhvr>
                                        <p:cTn id="65" dur="1" fill="hold">
                                          <p:stCondLst>
                                            <p:cond delay="0"/>
                                          </p:stCondLst>
                                        </p:cTn>
                                        <p:tgtEl>
                                          <p:spTgt spid="57"/>
                                        </p:tgtEl>
                                        <p:attrNameLst>
                                          <p:attrName>style.visibility</p:attrName>
                                        </p:attrNameLst>
                                      </p:cBhvr>
                                      <p:to>
                                        <p:strVal val="visible"/>
                                      </p:to>
                                    </p:set>
                                    <p:animEffect transition="in" filter="fade">
                                      <p:cBhvr>
                                        <p:cTn id="66" dur="500"/>
                                        <p:tgtEl>
                                          <p:spTgt spid="57"/>
                                        </p:tgtEl>
                                      </p:cBhvr>
                                    </p:animEffect>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grpId="0" nodeType="clickEffect">
                                  <p:stCondLst>
                                    <p:cond delay="0"/>
                                  </p:stCondLst>
                                  <p:childTnLst>
                                    <p:set>
                                      <p:cBhvr>
                                        <p:cTn id="70" dur="1" fill="hold">
                                          <p:stCondLst>
                                            <p:cond delay="0"/>
                                          </p:stCondLst>
                                        </p:cTn>
                                        <p:tgtEl>
                                          <p:spTgt spid="58"/>
                                        </p:tgtEl>
                                        <p:attrNameLst>
                                          <p:attrName>style.visibility</p:attrName>
                                        </p:attrNameLst>
                                      </p:cBhvr>
                                      <p:to>
                                        <p:strVal val="visible"/>
                                      </p:to>
                                    </p:set>
                                    <p:animEffect transition="in" filter="fade">
                                      <p:cBhvr>
                                        <p:cTn id="71" dur="500"/>
                                        <p:tgtEl>
                                          <p:spTgt spid="58"/>
                                        </p:tgtEl>
                                      </p:cBhvr>
                                    </p:animEffect>
                                  </p:childTnLst>
                                </p:cTn>
                              </p:par>
                            </p:childTnLst>
                          </p:cTn>
                        </p:par>
                        <p:par>
                          <p:cTn id="72" fill="hold">
                            <p:stCondLst>
                              <p:cond delay="500"/>
                            </p:stCondLst>
                            <p:childTnLst>
                              <p:par>
                                <p:cTn id="73" presetID="10" presetClass="entr" presetSubtype="0" fill="hold" grpId="0" nodeType="afterEffect">
                                  <p:stCondLst>
                                    <p:cond delay="0"/>
                                  </p:stCondLst>
                                  <p:childTnLst>
                                    <p:set>
                                      <p:cBhvr>
                                        <p:cTn id="74" dur="1" fill="hold">
                                          <p:stCondLst>
                                            <p:cond delay="0"/>
                                          </p:stCondLst>
                                        </p:cTn>
                                        <p:tgtEl>
                                          <p:spTgt spid="59"/>
                                        </p:tgtEl>
                                        <p:attrNameLst>
                                          <p:attrName>style.visibility</p:attrName>
                                        </p:attrNameLst>
                                      </p:cBhvr>
                                      <p:to>
                                        <p:strVal val="visible"/>
                                      </p:to>
                                    </p:set>
                                    <p:animEffect transition="in" filter="fade">
                                      <p:cBhvr>
                                        <p:cTn id="75"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4" grpId="0" animBg="1"/>
      <p:bldP spid="55" grpId="0" animBg="1"/>
      <p:bldP spid="56" grpId="0" animBg="1"/>
      <p:bldP spid="57" grpId="0" animBg="1"/>
      <p:bldP spid="58" grpId="0" animBg="1"/>
      <p:bldP spid="59" grpId="0" animBg="1"/>
      <p:bldP spid="60" grpId="0" animBg="1"/>
      <p:bldP spid="6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3"/>
          <p:cNvSpPr>
            <a:spLocks noGrp="1" noChangeArrowheads="1"/>
          </p:cNvSpPr>
          <p:nvPr>
            <p:ph type="title" idx="4294967295"/>
          </p:nvPr>
        </p:nvSpPr>
        <p:spPr>
          <a:xfrm>
            <a:off x="152400" y="84138"/>
            <a:ext cx="8915400" cy="677862"/>
          </a:xfrm>
          <a:noFill/>
        </p:spPr>
        <p:txBody>
          <a:bodyPr/>
          <a:lstStyle/>
          <a:p>
            <a:pPr eaLnBrk="1" hangingPunct="1"/>
            <a:r>
              <a:rPr lang="en-US" altLang="ko-KR" sz="2800" dirty="0" smtClean="0">
                <a:latin typeface="맑은 고딕" pitchFamily="50" charset="-127"/>
                <a:ea typeface="맑은 고딕" pitchFamily="50" charset="-127"/>
              </a:rPr>
              <a:t>Accreditation Procedures</a:t>
            </a:r>
            <a:endParaRPr lang="en-US" altLang="ko-KR" sz="2400" dirty="0">
              <a:latin typeface="맑은 고딕" pitchFamily="50" charset="-127"/>
              <a:ea typeface="맑은 고딕" pitchFamily="50" charset="-127"/>
            </a:endParaRPr>
          </a:p>
        </p:txBody>
      </p:sp>
      <p:sp>
        <p:nvSpPr>
          <p:cNvPr id="31" name="Rectangle 67"/>
          <p:cNvSpPr>
            <a:spLocks noChangeArrowheads="1"/>
          </p:cNvSpPr>
          <p:nvPr/>
        </p:nvSpPr>
        <p:spPr bwMode="auto">
          <a:xfrm>
            <a:off x="1127125" y="765175"/>
            <a:ext cx="68294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1274763" rtl="0" eaLnBrk="1" fontAlgn="base" latinLnBrk="1" hangingPunct="1">
              <a:lnSpc>
                <a:spcPct val="100000"/>
              </a:lnSpc>
              <a:spcBef>
                <a:spcPct val="20000"/>
              </a:spcBef>
              <a:spcAft>
                <a:spcPct val="0"/>
              </a:spcAft>
              <a:buClr>
                <a:srgbClr val="3B435B"/>
              </a:buClr>
              <a:buSzPct val="60000"/>
              <a:buFont typeface="Wingdings" pitchFamily="2" charset="2"/>
              <a:buNone/>
              <a:tabLst/>
              <a:defRPr/>
            </a:pPr>
            <a:r>
              <a:rPr kumimoji="1" lang="en-US" altLang="ko-KR" sz="1400" b="1" i="0" u="none" strike="noStrike" kern="1200" cap="none" spc="0" normalizeH="0" baseline="0" noProof="0" dirty="0">
                <a:ln>
                  <a:noFill/>
                </a:ln>
                <a:solidFill>
                  <a:prstClr val="black"/>
                </a:solidFill>
                <a:effectLst/>
                <a:uLnTx/>
                <a:uFillTx/>
                <a:latin typeface="맑은 고딕" pitchFamily="50" charset="-127"/>
                <a:ea typeface="맑은 고딕" pitchFamily="50" charset="-127"/>
                <a:cs typeface="+mn-cs"/>
              </a:rPr>
              <a:t>KAAB Outline Procedure for </a:t>
            </a:r>
            <a:r>
              <a:rPr kumimoji="1" lang="en-US" altLang="ko-KR" sz="1400" b="1" i="0" u="none" strike="noStrike" kern="1200" cap="none" spc="0" normalizeH="0" baseline="0" noProof="0" dirty="0" smtClean="0">
                <a:ln>
                  <a:noFill/>
                </a:ln>
                <a:solidFill>
                  <a:srgbClr val="C00000"/>
                </a:solidFill>
                <a:effectLst/>
                <a:uLnTx/>
                <a:uFillTx/>
                <a:latin typeface="맑은 고딕" pitchFamily="50" charset="-127"/>
                <a:ea typeface="맑은 고딕" pitchFamily="50" charset="-127"/>
                <a:cs typeface="+mn-cs"/>
              </a:rPr>
              <a:t>Continuing</a:t>
            </a:r>
            <a:r>
              <a:rPr kumimoji="1" lang="en-US" altLang="ko-KR" sz="1400" b="1" i="0" u="none" strike="noStrike" kern="1200" cap="none" spc="0" normalizeH="0" baseline="0" noProof="0" dirty="0" smtClean="0">
                <a:ln>
                  <a:noFill/>
                </a:ln>
                <a:solidFill>
                  <a:prstClr val="black"/>
                </a:solidFill>
                <a:effectLst/>
                <a:uLnTx/>
                <a:uFillTx/>
                <a:latin typeface="맑은 고딕" pitchFamily="50" charset="-127"/>
                <a:ea typeface="맑은 고딕" pitchFamily="50" charset="-127"/>
                <a:cs typeface="+mn-cs"/>
              </a:rPr>
              <a:t> Accreditation</a:t>
            </a:r>
            <a:endParaRPr kumimoji="1" lang="en-US" altLang="ko-KR" sz="1400" b="1" i="0" u="none" strike="noStrike" kern="1200" cap="none" spc="0" normalizeH="0" baseline="0" noProof="0" dirty="0">
              <a:ln>
                <a:noFill/>
              </a:ln>
              <a:solidFill>
                <a:prstClr val="black"/>
              </a:solidFill>
              <a:effectLst/>
              <a:uLnTx/>
              <a:uFillTx/>
              <a:latin typeface="맑은 고딕" pitchFamily="50" charset="-127"/>
              <a:ea typeface="맑은 고딕" pitchFamily="50" charset="-127"/>
              <a:cs typeface="+mn-cs"/>
            </a:endParaRPr>
          </a:p>
        </p:txBody>
      </p:sp>
      <p:grpSp>
        <p:nvGrpSpPr>
          <p:cNvPr id="32" name="Group 4"/>
          <p:cNvGrpSpPr>
            <a:grpSpLocks/>
          </p:cNvGrpSpPr>
          <p:nvPr/>
        </p:nvGrpSpPr>
        <p:grpSpPr bwMode="auto">
          <a:xfrm>
            <a:off x="611188" y="1196975"/>
            <a:ext cx="7704137" cy="405119"/>
            <a:chOff x="567" y="572"/>
            <a:chExt cx="4853" cy="318"/>
          </a:xfrm>
        </p:grpSpPr>
        <p:sp>
          <p:nvSpPr>
            <p:cNvPr id="33" name="Rectangle 5"/>
            <p:cNvSpPr>
              <a:spLocks noChangeArrowheads="1"/>
            </p:cNvSpPr>
            <p:nvPr/>
          </p:nvSpPr>
          <p:spPr bwMode="auto">
            <a:xfrm>
              <a:off x="567" y="572"/>
              <a:ext cx="2041" cy="318"/>
            </a:xfrm>
            <a:prstGeom prst="rect">
              <a:avLst/>
            </a:prstGeom>
            <a:solidFill>
              <a:srgbClr val="9FCAD3">
                <a:alpha val="49019"/>
              </a:srgbClr>
            </a:solidFill>
            <a:ln w="9525">
              <a:solidFill>
                <a:srgbClr val="91AFBF"/>
              </a:solidFill>
              <a:miter lim="800000"/>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ko-KR" sz="1200" b="1" i="0" u="none" strike="noStrike" kern="0" cap="none" spc="0" normalizeH="0" baseline="0" noProof="0" dirty="0">
                  <a:ln>
                    <a:noFill/>
                  </a:ln>
                  <a:solidFill>
                    <a:srgbClr val="003399"/>
                  </a:solidFill>
                  <a:effectLst/>
                  <a:uLnTx/>
                  <a:uFillTx/>
                  <a:latin typeface="맑은 고딕" pitchFamily="50" charset="-127"/>
                  <a:ea typeface="맑은 고딕" pitchFamily="50" charset="-127"/>
                  <a:cs typeface="+mn-cs"/>
                </a:rPr>
                <a:t>PROGRAM APPLYING FOR ACCREDITATION</a:t>
              </a:r>
              <a:endParaRPr kumimoji="0" lang="ko-KR" altLang="en-US" sz="1200" b="1" i="0" u="none" strike="noStrike" kern="0" cap="none" spc="0" normalizeH="0" baseline="0" noProof="0" dirty="0">
                <a:ln>
                  <a:noFill/>
                </a:ln>
                <a:solidFill>
                  <a:srgbClr val="003399"/>
                </a:solidFill>
                <a:effectLst/>
                <a:uLnTx/>
                <a:uFillTx/>
                <a:latin typeface="맑은 고딕" pitchFamily="50" charset="-127"/>
                <a:ea typeface="맑은 고딕" pitchFamily="50" charset="-127"/>
                <a:cs typeface="+mn-cs"/>
              </a:endParaRPr>
            </a:p>
          </p:txBody>
        </p:sp>
        <p:sp>
          <p:nvSpPr>
            <p:cNvPr id="34" name="Rectangle 6"/>
            <p:cNvSpPr>
              <a:spLocks noChangeArrowheads="1"/>
            </p:cNvSpPr>
            <p:nvPr/>
          </p:nvSpPr>
          <p:spPr bwMode="auto">
            <a:xfrm>
              <a:off x="3379" y="572"/>
              <a:ext cx="2041" cy="318"/>
            </a:xfrm>
            <a:prstGeom prst="rect">
              <a:avLst/>
            </a:prstGeom>
            <a:solidFill>
              <a:srgbClr val="9FCAD3">
                <a:alpha val="49019"/>
              </a:srgbClr>
            </a:solidFill>
            <a:ln w="9525">
              <a:solidFill>
                <a:srgbClr val="91AFBF"/>
              </a:solidFill>
              <a:miter lim="800000"/>
              <a:headEnd/>
              <a:tailEnd/>
            </a:ln>
          </p:spPr>
          <p:txBody>
            <a:bodyPr anchor="ctr"/>
            <a:lstStyle/>
            <a:p>
              <a:pPr marL="342900" marR="0" lvl="0" indent="-342900" algn="ctr" defTabSz="914400" rtl="0" eaLnBrk="1" fontAlgn="auto" latinLnBrk="0" hangingPunct="1">
                <a:lnSpc>
                  <a:spcPct val="100000"/>
                </a:lnSpc>
                <a:spcBef>
                  <a:spcPts val="0"/>
                </a:spcBef>
                <a:spcAft>
                  <a:spcPts val="0"/>
                </a:spcAft>
                <a:buClrTx/>
                <a:buSzTx/>
                <a:buFontTx/>
                <a:buNone/>
                <a:tabLst/>
                <a:defRPr/>
              </a:pPr>
              <a:r>
                <a:rPr kumimoji="0" lang="en-US" altLang="ko-KR" sz="1800" b="1" i="0" u="none" strike="noStrike" kern="0" cap="none" spc="0" normalizeH="0" baseline="0" noProof="0" dirty="0">
                  <a:ln>
                    <a:noFill/>
                  </a:ln>
                  <a:solidFill>
                    <a:srgbClr val="800000"/>
                  </a:solidFill>
                  <a:effectLst/>
                  <a:uLnTx/>
                  <a:uFillTx/>
                  <a:latin typeface="맑은 고딕" pitchFamily="50" charset="-127"/>
                  <a:ea typeface="맑은 고딕" pitchFamily="50" charset="-127"/>
                  <a:cs typeface="+mn-cs"/>
                </a:rPr>
                <a:t>KAAB</a:t>
              </a:r>
              <a:endParaRPr kumimoji="0" lang="ko-KR" altLang="en-US" sz="1800" b="1" i="0" u="none" strike="noStrike" kern="0" cap="none" spc="0" normalizeH="0" baseline="0" noProof="0" dirty="0">
                <a:ln>
                  <a:noFill/>
                </a:ln>
                <a:solidFill>
                  <a:srgbClr val="800000"/>
                </a:solidFill>
                <a:effectLst/>
                <a:uLnTx/>
                <a:uFillTx/>
                <a:latin typeface="맑은 고딕" pitchFamily="50" charset="-127"/>
                <a:ea typeface="맑은 고딕" pitchFamily="50" charset="-127"/>
                <a:cs typeface="+mn-cs"/>
              </a:endParaRPr>
            </a:p>
          </p:txBody>
        </p:sp>
      </p:grpSp>
      <p:grpSp>
        <p:nvGrpSpPr>
          <p:cNvPr id="35" name="Group 7"/>
          <p:cNvGrpSpPr>
            <a:grpSpLocks/>
          </p:cNvGrpSpPr>
          <p:nvPr/>
        </p:nvGrpSpPr>
        <p:grpSpPr bwMode="auto">
          <a:xfrm>
            <a:off x="611188" y="2324966"/>
            <a:ext cx="7704137" cy="405119"/>
            <a:chOff x="567" y="1570"/>
            <a:chExt cx="4853" cy="318"/>
          </a:xfrm>
        </p:grpSpPr>
        <p:sp>
          <p:nvSpPr>
            <p:cNvPr id="36" name="Rectangle 8"/>
            <p:cNvSpPr>
              <a:spLocks noChangeArrowheads="1"/>
            </p:cNvSpPr>
            <p:nvPr/>
          </p:nvSpPr>
          <p:spPr bwMode="auto">
            <a:xfrm>
              <a:off x="567" y="1570"/>
              <a:ext cx="2041" cy="318"/>
            </a:xfrm>
            <a:prstGeom prst="rect">
              <a:avLst/>
            </a:prstGeom>
            <a:noFill/>
            <a:ln w="9525">
              <a:solidFill>
                <a:srgbClr val="91AFBF"/>
              </a:solidFill>
              <a:miter lim="800000"/>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ko-KR" sz="1200" b="1" i="0" u="none" strike="noStrike" kern="0" cap="none" spc="0" normalizeH="0" baseline="0" noProof="0" dirty="0">
                  <a:ln>
                    <a:noFill/>
                  </a:ln>
                  <a:solidFill>
                    <a:srgbClr val="003399"/>
                  </a:solidFill>
                  <a:effectLst/>
                  <a:uLnTx/>
                  <a:uFillTx/>
                  <a:latin typeface="맑은 고딕" pitchFamily="50" charset="-127"/>
                  <a:ea typeface="맑은 고딕" pitchFamily="50" charset="-127"/>
                  <a:cs typeface="+mn-cs"/>
                </a:rPr>
                <a:t>Applying for Initial Accreditation</a:t>
              </a:r>
            </a:p>
          </p:txBody>
        </p:sp>
        <p:sp>
          <p:nvSpPr>
            <p:cNvPr id="37" name="Rectangle 9"/>
            <p:cNvSpPr>
              <a:spLocks noChangeArrowheads="1"/>
            </p:cNvSpPr>
            <p:nvPr/>
          </p:nvSpPr>
          <p:spPr bwMode="auto">
            <a:xfrm>
              <a:off x="3379" y="1570"/>
              <a:ext cx="2041" cy="318"/>
            </a:xfrm>
            <a:prstGeom prst="rect">
              <a:avLst/>
            </a:prstGeom>
            <a:noFill/>
            <a:ln w="9525">
              <a:solidFill>
                <a:srgbClr val="91AFBF"/>
              </a:solidFill>
              <a:miter lim="800000"/>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ko-KR" sz="1200" b="1" i="0" u="none" strike="noStrike" kern="0" cap="none" spc="0" normalizeH="0" baseline="0" noProof="0" dirty="0">
                  <a:ln>
                    <a:noFill/>
                  </a:ln>
                  <a:solidFill>
                    <a:srgbClr val="800000"/>
                  </a:solidFill>
                  <a:effectLst/>
                  <a:uLnTx/>
                  <a:uFillTx/>
                  <a:latin typeface="맑은 고딕" pitchFamily="50" charset="-127"/>
                  <a:ea typeface="맑은 고딕" pitchFamily="50" charset="-127"/>
                  <a:cs typeface="+mn-cs"/>
                </a:rPr>
                <a:t>Review of Application for Initial Accreditation</a:t>
              </a:r>
            </a:p>
          </p:txBody>
        </p:sp>
      </p:grpSp>
      <p:grpSp>
        <p:nvGrpSpPr>
          <p:cNvPr id="38" name="Group 10"/>
          <p:cNvGrpSpPr>
            <a:grpSpLocks/>
          </p:cNvGrpSpPr>
          <p:nvPr/>
        </p:nvGrpSpPr>
        <p:grpSpPr bwMode="auto">
          <a:xfrm>
            <a:off x="611188" y="2844741"/>
            <a:ext cx="7704137" cy="406393"/>
            <a:chOff x="567" y="1978"/>
            <a:chExt cx="4853" cy="319"/>
          </a:xfrm>
        </p:grpSpPr>
        <p:sp>
          <p:nvSpPr>
            <p:cNvPr id="39" name="Rectangle 11"/>
            <p:cNvSpPr>
              <a:spLocks noChangeArrowheads="1"/>
            </p:cNvSpPr>
            <p:nvPr/>
          </p:nvSpPr>
          <p:spPr bwMode="auto">
            <a:xfrm>
              <a:off x="567" y="1979"/>
              <a:ext cx="2041" cy="318"/>
            </a:xfrm>
            <a:prstGeom prst="rect">
              <a:avLst/>
            </a:prstGeom>
            <a:noFill/>
            <a:ln w="9525">
              <a:solidFill>
                <a:srgbClr val="91AFBF"/>
              </a:solidFill>
              <a:miter lim="800000"/>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ko-KR" sz="1200" b="1" i="0" u="none" strike="noStrike" kern="0" cap="none" spc="0" normalizeH="0" baseline="0" noProof="0" dirty="0">
                  <a:ln>
                    <a:noFill/>
                  </a:ln>
                  <a:solidFill>
                    <a:srgbClr val="003399"/>
                  </a:solidFill>
                  <a:effectLst/>
                  <a:uLnTx/>
                  <a:uFillTx/>
                  <a:latin typeface="맑은 고딕" pitchFamily="50" charset="-127"/>
                  <a:ea typeface="맑은 고딕" pitchFamily="50" charset="-127"/>
                  <a:cs typeface="+mn-cs"/>
                </a:rPr>
                <a:t>Preparation for Architecture Program Report (APR)</a:t>
              </a:r>
            </a:p>
          </p:txBody>
        </p:sp>
        <p:sp>
          <p:nvSpPr>
            <p:cNvPr id="40" name="Rectangle 12"/>
            <p:cNvSpPr>
              <a:spLocks noChangeArrowheads="1"/>
            </p:cNvSpPr>
            <p:nvPr/>
          </p:nvSpPr>
          <p:spPr bwMode="auto">
            <a:xfrm>
              <a:off x="3379" y="1978"/>
              <a:ext cx="2041" cy="318"/>
            </a:xfrm>
            <a:prstGeom prst="rect">
              <a:avLst/>
            </a:prstGeom>
            <a:noFill/>
            <a:ln w="9525">
              <a:solidFill>
                <a:srgbClr val="91AFBF"/>
              </a:solidFill>
              <a:miter lim="800000"/>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ko-KR" sz="1200" b="1" i="0" u="none" strike="noStrike" kern="0" cap="none" spc="0" normalizeH="0" baseline="0" noProof="0" dirty="0">
                  <a:ln>
                    <a:noFill/>
                  </a:ln>
                  <a:solidFill>
                    <a:srgbClr val="800000"/>
                  </a:solidFill>
                  <a:effectLst/>
                  <a:uLnTx/>
                  <a:uFillTx/>
                  <a:latin typeface="맑은 고딕" pitchFamily="50" charset="-127"/>
                  <a:ea typeface="맑은 고딕" pitchFamily="50" charset="-127"/>
                  <a:cs typeface="+mn-cs"/>
                </a:rPr>
                <a:t>Selection of Site Visit Team Members</a:t>
              </a:r>
              <a:endParaRPr kumimoji="0" lang="ko-KR" altLang="en-US" sz="1200" b="1" i="0" u="none" strike="noStrike" kern="0" cap="none" spc="0" normalizeH="0" baseline="0" noProof="0" dirty="0">
                <a:ln>
                  <a:noFill/>
                </a:ln>
                <a:solidFill>
                  <a:srgbClr val="800000"/>
                </a:solidFill>
                <a:effectLst/>
                <a:uLnTx/>
                <a:uFillTx/>
                <a:latin typeface="맑은 고딕" pitchFamily="50" charset="-127"/>
                <a:ea typeface="맑은 고딕" pitchFamily="50" charset="-127"/>
                <a:cs typeface="+mn-cs"/>
              </a:endParaRPr>
            </a:p>
          </p:txBody>
        </p:sp>
      </p:grpSp>
      <p:grpSp>
        <p:nvGrpSpPr>
          <p:cNvPr id="41" name="Group 13"/>
          <p:cNvGrpSpPr>
            <a:grpSpLocks/>
          </p:cNvGrpSpPr>
          <p:nvPr/>
        </p:nvGrpSpPr>
        <p:grpSpPr bwMode="auto">
          <a:xfrm>
            <a:off x="611188" y="3364517"/>
            <a:ext cx="7704137" cy="406393"/>
            <a:chOff x="567" y="2386"/>
            <a:chExt cx="4853" cy="319"/>
          </a:xfrm>
        </p:grpSpPr>
        <p:sp>
          <p:nvSpPr>
            <p:cNvPr id="42" name="Rectangle 14"/>
            <p:cNvSpPr>
              <a:spLocks noChangeArrowheads="1"/>
            </p:cNvSpPr>
            <p:nvPr/>
          </p:nvSpPr>
          <p:spPr bwMode="auto">
            <a:xfrm>
              <a:off x="567" y="2389"/>
              <a:ext cx="2041" cy="319"/>
            </a:xfrm>
            <a:prstGeom prst="rect">
              <a:avLst/>
            </a:prstGeom>
            <a:noFill/>
            <a:ln w="9525">
              <a:solidFill>
                <a:srgbClr val="91AFBF"/>
              </a:solidFill>
              <a:miter lim="800000"/>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ko-KR" sz="1200" b="1" i="0" u="none" strike="noStrike" kern="0" cap="none" spc="0" normalizeH="0" baseline="0" noProof="0" dirty="0">
                  <a:ln>
                    <a:noFill/>
                  </a:ln>
                  <a:solidFill>
                    <a:srgbClr val="003399"/>
                  </a:solidFill>
                  <a:effectLst/>
                  <a:uLnTx/>
                  <a:uFillTx/>
                  <a:latin typeface="맑은 고딕" pitchFamily="50" charset="-127"/>
                  <a:ea typeface="맑은 고딕" pitchFamily="50" charset="-127"/>
                  <a:cs typeface="+mn-cs"/>
                </a:rPr>
                <a:t>Review for conflict of interests among proposed visit team members by KAAB</a:t>
              </a:r>
              <a:endParaRPr kumimoji="0" lang="ko-KR" altLang="en-US" sz="1200" b="1" i="0" u="none" strike="noStrike" kern="0" cap="none" spc="0" normalizeH="0" baseline="0" noProof="0" dirty="0">
                <a:ln>
                  <a:noFill/>
                </a:ln>
                <a:solidFill>
                  <a:srgbClr val="003399"/>
                </a:solidFill>
                <a:effectLst/>
                <a:uLnTx/>
                <a:uFillTx/>
                <a:latin typeface="맑은 고딕" pitchFamily="50" charset="-127"/>
                <a:ea typeface="맑은 고딕" pitchFamily="50" charset="-127"/>
                <a:cs typeface="+mn-cs"/>
              </a:endParaRPr>
            </a:p>
          </p:txBody>
        </p:sp>
        <p:sp>
          <p:nvSpPr>
            <p:cNvPr id="43" name="Rectangle 15"/>
            <p:cNvSpPr>
              <a:spLocks noChangeArrowheads="1"/>
            </p:cNvSpPr>
            <p:nvPr/>
          </p:nvSpPr>
          <p:spPr bwMode="auto">
            <a:xfrm>
              <a:off x="3379" y="2386"/>
              <a:ext cx="2041" cy="318"/>
            </a:xfrm>
            <a:prstGeom prst="rect">
              <a:avLst/>
            </a:prstGeom>
            <a:noFill/>
            <a:ln w="9525">
              <a:solidFill>
                <a:srgbClr val="91AFBF"/>
              </a:solidFill>
              <a:miter lim="800000"/>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ko-KR" sz="1200" b="1" i="0" u="none" strike="noStrike" kern="0" cap="none" spc="0" normalizeH="0" baseline="0" noProof="0" dirty="0">
                  <a:ln>
                    <a:noFill/>
                  </a:ln>
                  <a:solidFill>
                    <a:srgbClr val="800000"/>
                  </a:solidFill>
                  <a:effectLst/>
                  <a:uLnTx/>
                  <a:uFillTx/>
                  <a:latin typeface="맑은 고딕" pitchFamily="50" charset="-127"/>
                  <a:ea typeface="맑은 고딕" pitchFamily="50" charset="-127"/>
                  <a:cs typeface="+mn-cs"/>
                </a:rPr>
                <a:t>Notifying </a:t>
              </a:r>
              <a:r>
                <a:rPr kumimoji="0" lang="en-US" altLang="ko-KR" sz="1200" b="1" i="0" u="none" strike="noStrike" kern="0" cap="none" spc="0" normalizeH="0" baseline="0" noProof="0" dirty="0" smtClean="0">
                  <a:ln>
                    <a:noFill/>
                  </a:ln>
                  <a:solidFill>
                    <a:srgbClr val="800000"/>
                  </a:solidFill>
                  <a:effectLst/>
                  <a:uLnTx/>
                  <a:uFillTx/>
                  <a:latin typeface="맑은 고딕" pitchFamily="50" charset="-127"/>
                  <a:ea typeface="맑은 고딕" pitchFamily="50" charset="-127"/>
                  <a:cs typeface="+mn-cs"/>
                </a:rPr>
                <a:t>Finalized </a:t>
              </a:r>
              <a:r>
                <a:rPr kumimoji="0" lang="en-US" altLang="ko-KR" sz="1200" b="1" i="0" u="none" strike="noStrike" kern="0" cap="none" spc="0" normalizeH="0" baseline="0" noProof="0" dirty="0">
                  <a:ln>
                    <a:noFill/>
                  </a:ln>
                  <a:solidFill>
                    <a:srgbClr val="800000"/>
                  </a:solidFill>
                  <a:effectLst/>
                  <a:uLnTx/>
                  <a:uFillTx/>
                  <a:latin typeface="맑은 고딕" pitchFamily="50" charset="-127"/>
                  <a:ea typeface="맑은 고딕" pitchFamily="50" charset="-127"/>
                  <a:cs typeface="+mn-cs"/>
                </a:rPr>
                <a:t>Site Visit Team Members to School</a:t>
              </a:r>
              <a:endParaRPr kumimoji="0" lang="ko-KR" altLang="en-US" sz="1200" b="1" i="0" u="none" strike="noStrike" kern="0" cap="none" spc="0" normalizeH="0" baseline="0" noProof="0" dirty="0">
                <a:ln>
                  <a:noFill/>
                </a:ln>
                <a:solidFill>
                  <a:srgbClr val="800000"/>
                </a:solidFill>
                <a:effectLst/>
                <a:uLnTx/>
                <a:uFillTx/>
                <a:latin typeface="맑은 고딕" pitchFamily="50" charset="-127"/>
                <a:ea typeface="맑은 고딕" pitchFamily="50" charset="-127"/>
                <a:cs typeface="+mn-cs"/>
              </a:endParaRPr>
            </a:p>
          </p:txBody>
        </p:sp>
      </p:grpSp>
      <p:grpSp>
        <p:nvGrpSpPr>
          <p:cNvPr id="44" name="Group 16"/>
          <p:cNvGrpSpPr>
            <a:grpSpLocks/>
          </p:cNvGrpSpPr>
          <p:nvPr/>
        </p:nvGrpSpPr>
        <p:grpSpPr bwMode="auto">
          <a:xfrm>
            <a:off x="611188" y="3885566"/>
            <a:ext cx="7704137" cy="405119"/>
            <a:chOff x="567" y="2795"/>
            <a:chExt cx="4853" cy="318"/>
          </a:xfrm>
        </p:grpSpPr>
        <p:sp>
          <p:nvSpPr>
            <p:cNvPr id="45" name="Rectangle 17"/>
            <p:cNvSpPr>
              <a:spLocks noChangeArrowheads="1"/>
            </p:cNvSpPr>
            <p:nvPr/>
          </p:nvSpPr>
          <p:spPr bwMode="auto">
            <a:xfrm>
              <a:off x="567" y="2795"/>
              <a:ext cx="2041" cy="318"/>
            </a:xfrm>
            <a:prstGeom prst="rect">
              <a:avLst/>
            </a:prstGeom>
            <a:noFill/>
            <a:ln w="9525">
              <a:solidFill>
                <a:srgbClr val="91AFBF"/>
              </a:solidFill>
              <a:miter lim="800000"/>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ko-KR" sz="1200" b="1" i="0" u="none" strike="noStrike" kern="0" cap="none" spc="0" normalizeH="0" baseline="0" noProof="0" dirty="0">
                  <a:ln>
                    <a:noFill/>
                  </a:ln>
                  <a:solidFill>
                    <a:srgbClr val="003399"/>
                  </a:solidFill>
                  <a:effectLst/>
                  <a:uLnTx/>
                  <a:uFillTx/>
                  <a:latin typeface="맑은 고딕" pitchFamily="50" charset="-127"/>
                  <a:ea typeface="맑은 고딕" pitchFamily="50" charset="-127"/>
                  <a:cs typeface="+mn-cs"/>
                </a:rPr>
                <a:t>Submission of APR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ko-KR" sz="900" b="1" i="0" u="none" strike="noStrike" kern="0" cap="none" spc="0" normalizeH="0" baseline="0" noProof="0" dirty="0">
                  <a:ln>
                    <a:noFill/>
                  </a:ln>
                  <a:solidFill>
                    <a:srgbClr val="003399"/>
                  </a:solidFill>
                  <a:effectLst/>
                  <a:uLnTx/>
                  <a:uFillTx/>
                  <a:latin typeface="맑은 고딕" pitchFamily="50" charset="-127"/>
                  <a:ea typeface="맑은 고딕" pitchFamily="50" charset="-127"/>
                  <a:cs typeface="+mn-cs"/>
                </a:rPr>
                <a:t>(furnishing of supplemental materials if requested)</a:t>
              </a:r>
            </a:p>
          </p:txBody>
        </p:sp>
        <p:sp>
          <p:nvSpPr>
            <p:cNvPr id="46" name="Rectangle 18"/>
            <p:cNvSpPr>
              <a:spLocks noChangeArrowheads="1"/>
            </p:cNvSpPr>
            <p:nvPr/>
          </p:nvSpPr>
          <p:spPr bwMode="auto">
            <a:xfrm>
              <a:off x="3379" y="2795"/>
              <a:ext cx="2041" cy="318"/>
            </a:xfrm>
            <a:prstGeom prst="rect">
              <a:avLst/>
            </a:prstGeom>
            <a:noFill/>
            <a:ln w="9525">
              <a:solidFill>
                <a:srgbClr val="91AFBF"/>
              </a:solidFill>
              <a:miter lim="800000"/>
              <a:headEnd/>
              <a:tailEnd/>
            </a:ln>
          </p:spPr>
          <p:txBody>
            <a:bodyPr anchor="ctr"/>
            <a:lstStyle/>
            <a:p>
              <a:pPr marL="342900" marR="0" lvl="0" indent="-342900" algn="ctr" defTabSz="914400" rtl="0" eaLnBrk="1" fontAlgn="auto" latinLnBrk="0" hangingPunct="1">
                <a:lnSpc>
                  <a:spcPct val="100000"/>
                </a:lnSpc>
                <a:spcBef>
                  <a:spcPts val="0"/>
                </a:spcBef>
                <a:spcAft>
                  <a:spcPts val="0"/>
                </a:spcAft>
                <a:buClrTx/>
                <a:buSzTx/>
                <a:buFontTx/>
                <a:buNone/>
                <a:tabLst/>
                <a:defRPr/>
              </a:pPr>
              <a:r>
                <a:rPr kumimoji="0" lang="en-US" altLang="ko-KR" sz="1200" b="1" i="0" u="none" strike="noStrike" kern="0" cap="none" spc="0" normalizeH="0" baseline="0" noProof="0" dirty="0">
                  <a:ln>
                    <a:noFill/>
                  </a:ln>
                  <a:solidFill>
                    <a:srgbClr val="800000"/>
                  </a:solidFill>
                  <a:effectLst/>
                  <a:uLnTx/>
                  <a:uFillTx/>
                  <a:latin typeface="맑은 고딕" pitchFamily="50" charset="-127"/>
                  <a:ea typeface="맑은 고딕" pitchFamily="50" charset="-127"/>
                  <a:cs typeface="+mn-cs"/>
                </a:rPr>
                <a:t>Review of Submitted APR and Approval</a:t>
              </a:r>
            </a:p>
          </p:txBody>
        </p:sp>
      </p:grpSp>
      <p:grpSp>
        <p:nvGrpSpPr>
          <p:cNvPr id="47" name="Group 19"/>
          <p:cNvGrpSpPr>
            <a:grpSpLocks/>
          </p:cNvGrpSpPr>
          <p:nvPr/>
        </p:nvGrpSpPr>
        <p:grpSpPr bwMode="auto">
          <a:xfrm>
            <a:off x="611188" y="4405342"/>
            <a:ext cx="7704137" cy="405119"/>
            <a:chOff x="567" y="3203"/>
            <a:chExt cx="4853" cy="318"/>
          </a:xfrm>
        </p:grpSpPr>
        <p:sp>
          <p:nvSpPr>
            <p:cNvPr id="48" name="Rectangle 20"/>
            <p:cNvSpPr>
              <a:spLocks noChangeArrowheads="1"/>
            </p:cNvSpPr>
            <p:nvPr/>
          </p:nvSpPr>
          <p:spPr bwMode="auto">
            <a:xfrm>
              <a:off x="567" y="3203"/>
              <a:ext cx="2041" cy="321"/>
            </a:xfrm>
            <a:prstGeom prst="rect">
              <a:avLst/>
            </a:prstGeom>
            <a:noFill/>
            <a:ln w="9525">
              <a:solidFill>
                <a:srgbClr val="91AFBF"/>
              </a:solidFill>
              <a:miter lim="800000"/>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ko-KR" sz="1200" b="1" i="0" u="none" strike="noStrike" kern="0" cap="none" spc="0" normalizeH="0" baseline="0" noProof="0" dirty="0">
                  <a:ln>
                    <a:noFill/>
                  </a:ln>
                  <a:solidFill>
                    <a:srgbClr val="003399"/>
                  </a:solidFill>
                  <a:effectLst/>
                  <a:uLnTx/>
                  <a:uFillTx/>
                  <a:latin typeface="맑은 고딕" pitchFamily="50" charset="-127"/>
                  <a:ea typeface="맑은 고딕" pitchFamily="50" charset="-127"/>
                  <a:cs typeface="+mn-cs"/>
                </a:rPr>
                <a:t>Preparation for Site Visit Team Room</a:t>
              </a:r>
              <a:endParaRPr kumimoji="0" lang="ko-KR" altLang="en-US" sz="1200" b="1" i="0" u="none" strike="noStrike" kern="0" cap="none" spc="0" normalizeH="0" baseline="0" noProof="0" dirty="0">
                <a:ln>
                  <a:noFill/>
                </a:ln>
                <a:solidFill>
                  <a:srgbClr val="003399"/>
                </a:solidFill>
                <a:effectLst/>
                <a:uLnTx/>
                <a:uFillTx/>
                <a:latin typeface="맑은 고딕" pitchFamily="50" charset="-127"/>
                <a:ea typeface="맑은 고딕" pitchFamily="50" charset="-127"/>
                <a:cs typeface="+mn-cs"/>
              </a:endParaRPr>
            </a:p>
          </p:txBody>
        </p:sp>
        <p:sp>
          <p:nvSpPr>
            <p:cNvPr id="49" name="Rectangle 21"/>
            <p:cNvSpPr>
              <a:spLocks noChangeArrowheads="1"/>
            </p:cNvSpPr>
            <p:nvPr/>
          </p:nvSpPr>
          <p:spPr bwMode="auto">
            <a:xfrm>
              <a:off x="3379" y="3203"/>
              <a:ext cx="2041" cy="321"/>
            </a:xfrm>
            <a:prstGeom prst="rect">
              <a:avLst/>
            </a:prstGeom>
            <a:noFill/>
            <a:ln w="9525">
              <a:solidFill>
                <a:srgbClr val="91AFBF"/>
              </a:solidFill>
              <a:miter lim="800000"/>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ko-KR" sz="1200" b="1" i="0" u="none" strike="noStrike" kern="0" cap="none" spc="0" normalizeH="0" baseline="0" noProof="0" dirty="0">
                  <a:ln>
                    <a:noFill/>
                  </a:ln>
                  <a:solidFill>
                    <a:srgbClr val="800000"/>
                  </a:solidFill>
                  <a:effectLst/>
                  <a:uLnTx/>
                  <a:uFillTx/>
                  <a:latin typeface="맑은 고딕" pitchFamily="50" charset="-127"/>
                  <a:ea typeface="맑은 고딕" pitchFamily="50" charset="-127"/>
                  <a:cs typeface="+mn-cs"/>
                </a:rPr>
                <a:t>Adjustment &amp; Finalizing of Detail Site Visit Agenda</a:t>
              </a:r>
              <a:endParaRPr kumimoji="0" lang="ko-KR" altLang="en-US" sz="1200" b="1" i="0" u="none" strike="noStrike" kern="0" cap="none" spc="0" normalizeH="0" baseline="0" noProof="0" dirty="0">
                <a:ln>
                  <a:noFill/>
                </a:ln>
                <a:solidFill>
                  <a:srgbClr val="800000"/>
                </a:solidFill>
                <a:effectLst/>
                <a:uLnTx/>
                <a:uFillTx/>
                <a:latin typeface="맑은 고딕" pitchFamily="50" charset="-127"/>
                <a:ea typeface="맑은 고딕" pitchFamily="50" charset="-127"/>
                <a:cs typeface="+mn-cs"/>
              </a:endParaRPr>
            </a:p>
          </p:txBody>
        </p:sp>
      </p:grpSp>
      <p:grpSp>
        <p:nvGrpSpPr>
          <p:cNvPr id="50" name="Group 22"/>
          <p:cNvGrpSpPr>
            <a:grpSpLocks/>
          </p:cNvGrpSpPr>
          <p:nvPr/>
        </p:nvGrpSpPr>
        <p:grpSpPr bwMode="auto">
          <a:xfrm>
            <a:off x="611188" y="1805190"/>
            <a:ext cx="7704137" cy="405119"/>
            <a:chOff x="567" y="1162"/>
            <a:chExt cx="4853" cy="318"/>
          </a:xfrm>
        </p:grpSpPr>
        <p:sp>
          <p:nvSpPr>
            <p:cNvPr id="51" name="Rectangle 23"/>
            <p:cNvSpPr>
              <a:spLocks noChangeArrowheads="1"/>
            </p:cNvSpPr>
            <p:nvPr/>
          </p:nvSpPr>
          <p:spPr bwMode="auto">
            <a:xfrm>
              <a:off x="567" y="1159"/>
              <a:ext cx="2041" cy="321"/>
            </a:xfrm>
            <a:prstGeom prst="rect">
              <a:avLst/>
            </a:prstGeom>
            <a:noFill/>
            <a:ln w="9525">
              <a:solidFill>
                <a:srgbClr val="91AFBF"/>
              </a:solidFill>
              <a:miter lim="800000"/>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ko-KR" sz="1200" b="1" i="0" u="none" strike="noStrike" kern="0" cap="none" spc="0" normalizeH="0" baseline="0" noProof="0" dirty="0">
                  <a:ln>
                    <a:noFill/>
                  </a:ln>
                  <a:solidFill>
                    <a:srgbClr val="003399"/>
                  </a:solidFill>
                  <a:effectLst/>
                  <a:uLnTx/>
                  <a:uFillTx/>
                  <a:latin typeface="맑은 고딕" pitchFamily="50" charset="-127"/>
                  <a:ea typeface="맑은 고딕" pitchFamily="50" charset="-127"/>
                  <a:cs typeface="+mn-cs"/>
                </a:rPr>
                <a:t>Applying for Candidacy Status for </a:t>
              </a:r>
              <a:r>
                <a:rPr kumimoji="0" lang="en-US" altLang="ko-KR" sz="1200" b="1" i="0" u="none" strike="sngStrike" kern="0" cap="none" spc="0" normalizeH="0" baseline="0" noProof="0" dirty="0">
                  <a:ln>
                    <a:noFill/>
                  </a:ln>
                  <a:solidFill>
                    <a:srgbClr val="003399"/>
                  </a:solidFill>
                  <a:effectLst/>
                  <a:uLnTx/>
                  <a:uFillTx/>
                  <a:latin typeface="맑은 고딕" pitchFamily="50" charset="-127"/>
                  <a:ea typeface="맑은 고딕" pitchFamily="50" charset="-127"/>
                  <a:cs typeface="+mn-cs"/>
                </a:rPr>
                <a:t>Initial</a:t>
              </a:r>
              <a:r>
                <a:rPr kumimoji="0" lang="en-US" altLang="ko-KR" sz="1200" b="1" i="0" u="none" strike="noStrike" kern="0" cap="none" spc="0" normalizeH="0" baseline="0" noProof="0" dirty="0">
                  <a:ln>
                    <a:noFill/>
                  </a:ln>
                  <a:solidFill>
                    <a:srgbClr val="003399"/>
                  </a:solidFill>
                  <a:effectLst/>
                  <a:uLnTx/>
                  <a:uFillTx/>
                  <a:latin typeface="맑은 고딕" pitchFamily="50" charset="-127"/>
                  <a:ea typeface="맑은 고딕" pitchFamily="50" charset="-127"/>
                  <a:cs typeface="+mn-cs"/>
                </a:rPr>
                <a:t> </a:t>
              </a:r>
              <a:r>
                <a:rPr kumimoji="0" lang="en-US" altLang="ko-KR" sz="1200" b="1" i="0" u="none" strike="noStrike" kern="0" cap="none" spc="0" normalizeH="0" baseline="0" noProof="0" dirty="0" smtClean="0">
                  <a:ln>
                    <a:noFill/>
                  </a:ln>
                  <a:solidFill>
                    <a:srgbClr val="003399"/>
                  </a:solidFill>
                  <a:effectLst/>
                  <a:uLnTx/>
                  <a:uFillTx/>
                  <a:latin typeface="맑은 고딕" pitchFamily="50" charset="-127"/>
                  <a:ea typeface="맑은 고딕" pitchFamily="50" charset="-127"/>
                  <a:cs typeface="+mn-cs"/>
                </a:rPr>
                <a:t>Accreditation </a:t>
              </a:r>
              <a:r>
                <a:rPr kumimoji="0" lang="en-US" altLang="ko-KR" sz="1200" b="1" i="0" u="none" strike="noStrike" kern="0" cap="none" spc="0" normalizeH="0" baseline="0" noProof="0" dirty="0" smtClean="0">
                  <a:ln>
                    <a:noFill/>
                  </a:ln>
                  <a:solidFill>
                    <a:srgbClr val="CC0000"/>
                  </a:solidFill>
                  <a:effectLst/>
                  <a:uLnTx/>
                  <a:uFillTx/>
                  <a:latin typeface="맑은 고딕" pitchFamily="50" charset="-127"/>
                  <a:ea typeface="맑은 고딕" pitchFamily="50" charset="-127"/>
                  <a:cs typeface="+mn-cs"/>
                </a:rPr>
                <a:t>(1 page short version)</a:t>
              </a:r>
              <a:endParaRPr kumimoji="0" lang="en-US" altLang="ko-KR" sz="1200" b="1" i="0" u="none" strike="noStrike" kern="0" cap="none" spc="0" normalizeH="0" baseline="0" noProof="0" dirty="0">
                <a:ln>
                  <a:noFill/>
                </a:ln>
                <a:solidFill>
                  <a:srgbClr val="CC0000"/>
                </a:solidFill>
                <a:effectLst/>
                <a:uLnTx/>
                <a:uFillTx/>
                <a:latin typeface="맑은 고딕" pitchFamily="50" charset="-127"/>
                <a:ea typeface="맑은 고딕" pitchFamily="50" charset="-127"/>
                <a:cs typeface="+mn-cs"/>
              </a:endParaRPr>
            </a:p>
          </p:txBody>
        </p:sp>
        <p:sp>
          <p:nvSpPr>
            <p:cNvPr id="52" name="Rectangle 24"/>
            <p:cNvSpPr>
              <a:spLocks noChangeArrowheads="1"/>
            </p:cNvSpPr>
            <p:nvPr/>
          </p:nvSpPr>
          <p:spPr bwMode="auto">
            <a:xfrm>
              <a:off x="3379" y="1159"/>
              <a:ext cx="2041" cy="321"/>
            </a:xfrm>
            <a:prstGeom prst="rect">
              <a:avLst/>
            </a:prstGeom>
            <a:noFill/>
            <a:ln w="9525">
              <a:solidFill>
                <a:srgbClr val="91AFBF"/>
              </a:solidFill>
              <a:miter lim="800000"/>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ko-KR" sz="1200" b="1" i="0" u="none" strike="sngStrike" kern="0" cap="none" spc="0" normalizeH="0" baseline="0" noProof="0" dirty="0">
                  <a:ln>
                    <a:noFill/>
                  </a:ln>
                  <a:solidFill>
                    <a:srgbClr val="800000"/>
                  </a:solidFill>
                  <a:effectLst/>
                  <a:uLnTx/>
                  <a:uFillTx/>
                  <a:latin typeface="맑은 고딕" pitchFamily="50" charset="-127"/>
                  <a:ea typeface="맑은 고딕" pitchFamily="50" charset="-127"/>
                  <a:cs typeface="+mn-cs"/>
                </a:rPr>
                <a:t>Review of Application for Candidacy Status for Initial Accreditation</a:t>
              </a:r>
            </a:p>
          </p:txBody>
        </p:sp>
      </p:grpSp>
      <p:sp>
        <p:nvSpPr>
          <p:cNvPr id="53" name="Rectangle 28"/>
          <p:cNvSpPr>
            <a:spLocks noChangeArrowheads="1"/>
          </p:cNvSpPr>
          <p:nvPr/>
        </p:nvSpPr>
        <p:spPr bwMode="auto">
          <a:xfrm>
            <a:off x="2771775" y="4893385"/>
            <a:ext cx="3240087" cy="304825"/>
          </a:xfrm>
          <a:prstGeom prst="rect">
            <a:avLst/>
          </a:prstGeom>
          <a:solidFill>
            <a:srgbClr val="9FCAD3">
              <a:alpha val="49019"/>
            </a:srgbClr>
          </a:solidFill>
          <a:ln w="9525">
            <a:solidFill>
              <a:srgbClr val="91AFBF"/>
            </a:solidFill>
            <a:miter lim="800000"/>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ko-KR" sz="1600" b="1" i="0" u="none" strike="noStrike" kern="0" cap="none" spc="0" normalizeH="0" baseline="0" noProof="0" dirty="0">
                <a:ln>
                  <a:noFill/>
                </a:ln>
                <a:solidFill>
                  <a:sysClr val="windowText" lastClr="000000"/>
                </a:solidFill>
                <a:effectLst/>
                <a:uLnTx/>
                <a:uFillTx/>
                <a:latin typeface="맑은 고딕" pitchFamily="50" charset="-127"/>
                <a:ea typeface="맑은 고딕" pitchFamily="50" charset="-127"/>
                <a:cs typeface="+mn-cs"/>
              </a:rPr>
              <a:t>Site Visit</a:t>
            </a:r>
          </a:p>
        </p:txBody>
      </p:sp>
      <p:sp>
        <p:nvSpPr>
          <p:cNvPr id="54" name="AutoShape 29"/>
          <p:cNvSpPr>
            <a:spLocks noChangeArrowheads="1"/>
          </p:cNvSpPr>
          <p:nvPr/>
        </p:nvSpPr>
        <p:spPr bwMode="auto">
          <a:xfrm rot="5400000">
            <a:off x="2059664" y="4790498"/>
            <a:ext cx="344722" cy="503237"/>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17694720 60000 65536"/>
              <a:gd name="T13" fmla="*/ 11796480 60000 65536"/>
              <a:gd name="T14" fmla="*/ 11796480 60000 65536"/>
              <a:gd name="T15" fmla="*/ 5898240 60000 65536"/>
              <a:gd name="T16" fmla="*/ 0 60000 65536"/>
              <a:gd name="T17" fmla="*/ 0 60000 65536"/>
              <a:gd name="T18" fmla="*/ 0 w 21600"/>
              <a:gd name="T19" fmla="*/ 14377 h 21600"/>
              <a:gd name="T20" fmla="*/ 18506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7200"/>
                </a:lnTo>
                <a:lnTo>
                  <a:pt x="12343" y="7200"/>
                </a:lnTo>
                <a:lnTo>
                  <a:pt x="12343" y="14400"/>
                </a:lnTo>
                <a:lnTo>
                  <a:pt x="0" y="14400"/>
                </a:lnTo>
                <a:lnTo>
                  <a:pt x="0" y="21600"/>
                </a:lnTo>
                <a:lnTo>
                  <a:pt x="18514" y="21600"/>
                </a:lnTo>
                <a:lnTo>
                  <a:pt x="18514" y="7200"/>
                </a:lnTo>
                <a:lnTo>
                  <a:pt x="21600" y="7200"/>
                </a:lnTo>
                <a:close/>
              </a:path>
            </a:pathLst>
          </a:custGeom>
          <a:solidFill>
            <a:srgbClr val="9FCAD3"/>
          </a:solidFill>
          <a:ln w="9525" algn="ctr">
            <a:noFill/>
            <a:miter lim="800000"/>
            <a:headEnd/>
            <a:tailEnd/>
          </a:ln>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a:ln>
                <a:noFill/>
              </a:ln>
              <a:solidFill>
                <a:sysClr val="windowText" lastClr="000000"/>
              </a:solidFill>
              <a:effectLst/>
              <a:uLnTx/>
              <a:uFillTx/>
              <a:latin typeface="돋움" pitchFamily="50" charset="-127"/>
              <a:ea typeface="돋움" pitchFamily="50" charset="-127"/>
              <a:cs typeface="+mn-cs"/>
            </a:endParaRPr>
          </a:p>
        </p:txBody>
      </p:sp>
      <p:sp>
        <p:nvSpPr>
          <p:cNvPr id="55" name="AutoShape 30"/>
          <p:cNvSpPr>
            <a:spLocks noChangeArrowheads="1"/>
          </p:cNvSpPr>
          <p:nvPr/>
        </p:nvSpPr>
        <p:spPr bwMode="auto">
          <a:xfrm rot="16200000" flipH="1">
            <a:off x="6524513" y="4792090"/>
            <a:ext cx="341537" cy="503237"/>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17694720 60000 65536"/>
              <a:gd name="T13" fmla="*/ 11796480 60000 65536"/>
              <a:gd name="T14" fmla="*/ 11796480 60000 65536"/>
              <a:gd name="T15" fmla="*/ 5898240 60000 65536"/>
              <a:gd name="T16" fmla="*/ 0 60000 65536"/>
              <a:gd name="T17" fmla="*/ 0 60000 65536"/>
              <a:gd name="T18" fmla="*/ 0 w 21600"/>
              <a:gd name="T19" fmla="*/ 14377 h 21600"/>
              <a:gd name="T20" fmla="*/ 18506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7200"/>
                </a:lnTo>
                <a:lnTo>
                  <a:pt x="12343" y="7200"/>
                </a:lnTo>
                <a:lnTo>
                  <a:pt x="12343" y="14400"/>
                </a:lnTo>
                <a:lnTo>
                  <a:pt x="0" y="14400"/>
                </a:lnTo>
                <a:lnTo>
                  <a:pt x="0" y="21600"/>
                </a:lnTo>
                <a:lnTo>
                  <a:pt x="18514" y="21600"/>
                </a:lnTo>
                <a:lnTo>
                  <a:pt x="18514" y="7200"/>
                </a:lnTo>
                <a:lnTo>
                  <a:pt x="21600" y="7200"/>
                </a:lnTo>
                <a:close/>
              </a:path>
            </a:pathLst>
          </a:custGeom>
          <a:solidFill>
            <a:srgbClr val="9FCAD3"/>
          </a:solidFill>
          <a:ln w="9525" algn="ctr">
            <a:noFill/>
            <a:miter lim="800000"/>
            <a:headEnd/>
            <a:tailEnd/>
          </a:ln>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a:ln>
                <a:noFill/>
              </a:ln>
              <a:solidFill>
                <a:sysClr val="windowText" lastClr="000000"/>
              </a:solidFill>
              <a:effectLst/>
              <a:uLnTx/>
              <a:uFillTx/>
              <a:latin typeface="돋움" pitchFamily="50" charset="-127"/>
              <a:ea typeface="돋움" pitchFamily="50" charset="-127"/>
              <a:cs typeface="+mn-cs"/>
            </a:endParaRPr>
          </a:p>
        </p:txBody>
      </p:sp>
      <p:sp>
        <p:nvSpPr>
          <p:cNvPr id="56" name="아래쪽 화살표 55"/>
          <p:cNvSpPr/>
          <p:nvPr/>
        </p:nvSpPr>
        <p:spPr>
          <a:xfrm>
            <a:off x="4211638" y="5229795"/>
            <a:ext cx="360362" cy="113184"/>
          </a:xfrm>
          <a:prstGeom prst="downArrow">
            <a:avLst/>
          </a:prstGeom>
          <a:solidFill>
            <a:sysClr val="window" lastClr="FFFFFF"/>
          </a:solidFill>
          <a:ln w="25400" cap="flat" cmpd="sng" algn="ctr">
            <a:solidFill>
              <a:srgbClr val="7598D9"/>
            </a:solidFill>
            <a:prstDash val="solid"/>
          </a:ln>
          <a:effectLst/>
        </p:spPr>
        <p:txBody>
          <a:bodyPr anchor="ct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ko-KR" altLang="en-US" sz="1600" b="1" i="0" u="none" strike="noStrike" kern="0" cap="none" spc="0" normalizeH="0" baseline="0" noProof="0">
              <a:ln>
                <a:noFill/>
              </a:ln>
              <a:solidFill>
                <a:prstClr val="white"/>
              </a:solidFill>
              <a:effectLst/>
              <a:uLnTx/>
              <a:uFillTx/>
              <a:latin typeface="Century Schoolbook"/>
              <a:ea typeface="휴먼매직체" panose="02030504000101010101" pitchFamily="18" charset="-127"/>
              <a:cs typeface="+mn-cs"/>
            </a:endParaRPr>
          </a:p>
        </p:txBody>
      </p:sp>
      <p:sp>
        <p:nvSpPr>
          <p:cNvPr id="57" name="Rectangle 28"/>
          <p:cNvSpPr>
            <a:spLocks noChangeArrowheads="1"/>
          </p:cNvSpPr>
          <p:nvPr/>
        </p:nvSpPr>
        <p:spPr bwMode="auto">
          <a:xfrm>
            <a:off x="611188" y="5373811"/>
            <a:ext cx="7777162" cy="396566"/>
          </a:xfrm>
          <a:prstGeom prst="rect">
            <a:avLst/>
          </a:prstGeom>
          <a:solidFill>
            <a:srgbClr val="9FCAD3">
              <a:alpha val="49019"/>
            </a:srgbClr>
          </a:solidFill>
          <a:ln w="9525">
            <a:solidFill>
              <a:srgbClr val="91AFBF"/>
            </a:solidFill>
            <a:miter lim="800000"/>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ko-KR" sz="1200" b="1" i="0" u="none" strike="noStrike" kern="0" cap="none" spc="0" normalizeH="0" baseline="0" noProof="0" dirty="0">
                <a:ln>
                  <a:noFill/>
                </a:ln>
                <a:solidFill>
                  <a:sysClr val="windowText" lastClr="000000"/>
                </a:solidFill>
                <a:effectLst/>
                <a:uLnTx/>
                <a:uFillTx/>
                <a:latin typeface="맑은 고딕" pitchFamily="50" charset="-127"/>
                <a:ea typeface="맑은 고딕" pitchFamily="50" charset="-127"/>
                <a:cs typeface="+mn-cs"/>
              </a:rPr>
              <a:t>Visiting Team Report and Confidential Recommendation Review by KAAB Accrediting </a:t>
            </a:r>
            <a:r>
              <a:rPr kumimoji="0" lang="en-US" altLang="ko-KR" sz="1200" b="1" i="0" u="none" strike="noStrike" kern="0" cap="none" spc="0" normalizeH="0" baseline="0" noProof="0" dirty="0" smtClean="0">
                <a:ln>
                  <a:noFill/>
                </a:ln>
                <a:solidFill>
                  <a:sysClr val="windowText" lastClr="000000"/>
                </a:solidFill>
                <a:effectLst/>
                <a:uLnTx/>
                <a:uFillTx/>
                <a:latin typeface="맑은 고딕" pitchFamily="50" charset="-127"/>
                <a:ea typeface="맑은 고딕" pitchFamily="50" charset="-127"/>
                <a:cs typeface="+mn-cs"/>
              </a:rPr>
              <a:t>Committee</a:t>
            </a:r>
          </a:p>
          <a:p>
            <a:pPr fontAlgn="auto" latinLnBrk="0">
              <a:spcBef>
                <a:spcPts val="0"/>
              </a:spcBef>
              <a:spcAft>
                <a:spcPts val="0"/>
              </a:spcAft>
              <a:buClrTx/>
              <a:buSzTx/>
              <a:defRPr/>
            </a:pPr>
            <a:r>
              <a:rPr kumimoji="0" lang="en-US" altLang="ko-KR" sz="1200" b="1" kern="0" dirty="0" smtClean="0">
                <a:solidFill>
                  <a:sysClr val="windowText" lastClr="000000"/>
                </a:solidFill>
                <a:latin typeface="맑은 고딕" pitchFamily="50" charset="-127"/>
                <a:ea typeface="맑은 고딕" pitchFamily="50" charset="-127"/>
              </a:rPr>
              <a:t>&amp; </a:t>
            </a:r>
            <a:r>
              <a:rPr kumimoji="0" lang="en-US" altLang="ko-KR" sz="1200" b="1" kern="0" dirty="0">
                <a:solidFill>
                  <a:sysClr val="windowText" lastClr="000000"/>
                </a:solidFill>
                <a:latin typeface="맑은 고딕" pitchFamily="50" charset="-127"/>
                <a:ea typeface="맑은 고딕" pitchFamily="50" charset="-127"/>
              </a:rPr>
              <a:t>FINAL ACCREDITATION RETIFICATION BY BOARD OF </a:t>
            </a:r>
            <a:r>
              <a:rPr kumimoji="0" lang="en-US" altLang="ko-KR" sz="1200" b="1" kern="0" dirty="0" smtClean="0">
                <a:solidFill>
                  <a:sysClr val="windowText" lastClr="000000"/>
                </a:solidFill>
                <a:latin typeface="맑은 고딕" pitchFamily="50" charset="-127"/>
                <a:ea typeface="맑은 고딕" pitchFamily="50" charset="-127"/>
              </a:rPr>
              <a:t>DIRECTORS</a:t>
            </a:r>
            <a:endParaRPr kumimoji="0" lang="en-US" altLang="ko-KR" sz="1200" b="1" kern="0" dirty="0">
              <a:solidFill>
                <a:sysClr val="windowText" lastClr="000000"/>
              </a:solidFill>
              <a:latin typeface="맑은 고딕" pitchFamily="50" charset="-127"/>
              <a:ea typeface="맑은 고딕" pitchFamily="50" charset="-127"/>
            </a:endParaRPr>
          </a:p>
        </p:txBody>
      </p:sp>
      <p:sp>
        <p:nvSpPr>
          <p:cNvPr id="59" name="Rectangle 28"/>
          <p:cNvSpPr>
            <a:spLocks noChangeArrowheads="1"/>
          </p:cNvSpPr>
          <p:nvPr/>
        </p:nvSpPr>
        <p:spPr bwMode="auto">
          <a:xfrm>
            <a:off x="1979613" y="5931038"/>
            <a:ext cx="4967287" cy="282867"/>
          </a:xfrm>
          <a:prstGeom prst="rect">
            <a:avLst/>
          </a:prstGeom>
          <a:solidFill>
            <a:srgbClr val="9FCAD3">
              <a:alpha val="49019"/>
            </a:srgbClr>
          </a:solidFill>
          <a:ln w="9525">
            <a:solidFill>
              <a:srgbClr val="91AFBF"/>
            </a:solidFill>
            <a:miter lim="800000"/>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ko-KR" sz="1200" b="1" kern="0" dirty="0">
                <a:solidFill>
                  <a:srgbClr val="800000"/>
                </a:solidFill>
                <a:latin typeface="맑은 고딕" pitchFamily="50" charset="-127"/>
                <a:ea typeface="맑은 고딕" pitchFamily="50" charset="-127"/>
              </a:rPr>
              <a:t>Annual Report (AR) Submission &amp; Review Process</a:t>
            </a:r>
          </a:p>
        </p:txBody>
      </p:sp>
      <p:sp>
        <p:nvSpPr>
          <p:cNvPr id="60" name="아래쪽 화살표 59"/>
          <p:cNvSpPr/>
          <p:nvPr/>
        </p:nvSpPr>
        <p:spPr>
          <a:xfrm>
            <a:off x="1908175" y="1632678"/>
            <a:ext cx="360363" cy="140138"/>
          </a:xfrm>
          <a:prstGeom prst="downArrow">
            <a:avLst/>
          </a:prstGeom>
          <a:solidFill>
            <a:sysClr val="window" lastClr="FFFFFF"/>
          </a:solidFill>
          <a:ln w="25400" cap="flat" cmpd="sng" algn="ctr">
            <a:solidFill>
              <a:srgbClr val="7598D9"/>
            </a:solidFill>
            <a:prstDash val="solid"/>
          </a:ln>
          <a:effectLst/>
        </p:spPr>
        <p:txBody>
          <a:bodyPr anchor="ct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ko-KR" altLang="en-US" sz="1600" b="1" i="0" u="none" strike="noStrike" kern="0" cap="none" spc="0" normalizeH="0" baseline="0" noProof="0">
              <a:ln>
                <a:noFill/>
              </a:ln>
              <a:solidFill>
                <a:prstClr val="white"/>
              </a:solidFill>
              <a:effectLst/>
              <a:uLnTx/>
              <a:uFillTx/>
              <a:latin typeface="Century Schoolbook"/>
              <a:ea typeface="휴먼매직체" panose="02030504000101010101" pitchFamily="18" charset="-127"/>
              <a:cs typeface="+mn-cs"/>
            </a:endParaRPr>
          </a:p>
        </p:txBody>
      </p:sp>
      <p:sp>
        <p:nvSpPr>
          <p:cNvPr id="62" name="아래쪽 화살표 61"/>
          <p:cNvSpPr/>
          <p:nvPr/>
        </p:nvSpPr>
        <p:spPr>
          <a:xfrm>
            <a:off x="4211638" y="5800910"/>
            <a:ext cx="360362" cy="113184"/>
          </a:xfrm>
          <a:prstGeom prst="downArrow">
            <a:avLst/>
          </a:prstGeom>
          <a:solidFill>
            <a:sysClr val="window" lastClr="FFFFFF"/>
          </a:solidFill>
          <a:ln w="25400" cap="flat" cmpd="sng" algn="ctr">
            <a:solidFill>
              <a:srgbClr val="7598D9"/>
            </a:solidFill>
            <a:prstDash val="solid"/>
          </a:ln>
          <a:effectLst/>
        </p:spPr>
        <p:txBody>
          <a:bodyPr anchor="ct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ko-KR" altLang="en-US" sz="1600" b="1" i="0" u="none" strike="noStrike" kern="0" cap="none" spc="0" normalizeH="0" baseline="0" noProof="0">
              <a:ln>
                <a:noFill/>
              </a:ln>
              <a:solidFill>
                <a:prstClr val="white"/>
              </a:solidFill>
              <a:effectLst/>
              <a:uLnTx/>
              <a:uFillTx/>
              <a:latin typeface="Century Schoolbook"/>
              <a:ea typeface="휴먼매직체" panose="02030504000101010101" pitchFamily="18" charset="-127"/>
              <a:cs typeface="+mn-cs"/>
            </a:endParaRPr>
          </a:p>
        </p:txBody>
      </p:sp>
      <p:sp>
        <p:nvSpPr>
          <p:cNvPr id="63" name="Rectangle 67"/>
          <p:cNvSpPr>
            <a:spLocks noChangeArrowheads="1"/>
          </p:cNvSpPr>
          <p:nvPr/>
        </p:nvSpPr>
        <p:spPr bwMode="auto">
          <a:xfrm>
            <a:off x="1085056" y="6230849"/>
            <a:ext cx="68294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vl="0" defTabSz="1274763">
              <a:spcBef>
                <a:spcPts val="0"/>
              </a:spcBef>
              <a:buClr>
                <a:srgbClr val="3B435B"/>
              </a:buClr>
            </a:pPr>
            <a:r>
              <a:rPr kumimoji="0" lang="en-US" altLang="ko-KR" sz="1200" b="1" kern="0" dirty="0">
                <a:solidFill>
                  <a:srgbClr val="800000"/>
                </a:solidFill>
                <a:latin typeface="맑은 고딕" pitchFamily="50" charset="-127"/>
                <a:ea typeface="맑은 고딕" pitchFamily="50" charset="-127"/>
              </a:rPr>
              <a:t>Non-submittal of AR : Will result in t</a:t>
            </a:r>
            <a:r>
              <a:rPr kumimoji="0" lang="en-US" altLang="ko-KR" sz="1200" b="1" kern="0" dirty="0" smtClean="0">
                <a:solidFill>
                  <a:srgbClr val="800000"/>
                </a:solidFill>
                <a:latin typeface="맑은 고딕" pitchFamily="50" charset="-127"/>
                <a:ea typeface="맑은 고딕" pitchFamily="50" charset="-127"/>
              </a:rPr>
              <a:t>emporary suspension </a:t>
            </a:r>
            <a:r>
              <a:rPr kumimoji="0" lang="en-US" altLang="ko-KR" sz="1200" b="1" kern="0" dirty="0">
                <a:solidFill>
                  <a:srgbClr val="800000"/>
                </a:solidFill>
                <a:latin typeface="맑은 고딕" pitchFamily="50" charset="-127"/>
                <a:ea typeface="맑은 고딕" pitchFamily="50" charset="-127"/>
              </a:rPr>
              <a:t>of accreditation</a:t>
            </a:r>
          </a:p>
          <a:p>
            <a:pPr lvl="0" defTabSz="1274763">
              <a:spcBef>
                <a:spcPts val="0"/>
              </a:spcBef>
              <a:buClr>
                <a:srgbClr val="3B435B"/>
              </a:buClr>
            </a:pPr>
            <a:r>
              <a:rPr kumimoji="0" lang="en-US" altLang="ko-KR" sz="1200" b="1" kern="0" dirty="0">
                <a:solidFill>
                  <a:srgbClr val="800000"/>
                </a:solidFill>
                <a:latin typeface="맑은 고딕" pitchFamily="50" charset="-127"/>
                <a:ea typeface="맑은 고딕" pitchFamily="50" charset="-127"/>
              </a:rPr>
              <a:t>AR Review may result in Focused Site Visit if </a:t>
            </a:r>
            <a:r>
              <a:rPr kumimoji="0" lang="en-US" altLang="ko-KR" sz="1200" b="1" kern="0" dirty="0" smtClean="0">
                <a:solidFill>
                  <a:srgbClr val="800000"/>
                </a:solidFill>
                <a:latin typeface="맑은 고딕" pitchFamily="50" charset="-127"/>
                <a:ea typeface="맑은 고딕" pitchFamily="50" charset="-127"/>
              </a:rPr>
              <a:t>deemed necessary</a:t>
            </a:r>
            <a:endParaRPr kumimoji="0" lang="en-US" altLang="ko-KR" sz="1200" b="1" kern="0" dirty="0">
              <a:solidFill>
                <a:srgbClr val="800000"/>
              </a:solidFill>
              <a:latin typeface="맑은 고딕" pitchFamily="50" charset="-127"/>
              <a:ea typeface="맑은 고딕" pitchFamily="50" charset="-127"/>
            </a:endParaRPr>
          </a:p>
        </p:txBody>
      </p:sp>
      <p:sp>
        <p:nvSpPr>
          <p:cNvPr id="64" name="아래쪽 화살표 63"/>
          <p:cNvSpPr/>
          <p:nvPr/>
        </p:nvSpPr>
        <p:spPr>
          <a:xfrm>
            <a:off x="6515099" y="1633107"/>
            <a:ext cx="360363" cy="140138"/>
          </a:xfrm>
          <a:prstGeom prst="downArrow">
            <a:avLst/>
          </a:prstGeom>
          <a:solidFill>
            <a:sysClr val="window" lastClr="FFFFFF"/>
          </a:solidFill>
          <a:ln w="25400" cap="flat" cmpd="sng" algn="ctr">
            <a:solidFill>
              <a:srgbClr val="7598D9"/>
            </a:solidFill>
            <a:prstDash val="solid"/>
          </a:ln>
          <a:effectLst/>
        </p:spPr>
        <p:txBody>
          <a:bodyPr anchor="ct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ko-KR" altLang="en-US" sz="1600" b="1" i="0" u="none" strike="noStrike" kern="0" cap="none" spc="0" normalizeH="0" baseline="0" noProof="0">
              <a:ln>
                <a:noFill/>
              </a:ln>
              <a:solidFill>
                <a:prstClr val="white"/>
              </a:solidFill>
              <a:effectLst/>
              <a:uLnTx/>
              <a:uFillTx/>
              <a:latin typeface="Century Schoolbook"/>
              <a:ea typeface="휴먼매직체" panose="02030504000101010101" pitchFamily="18" charset="-127"/>
              <a:cs typeface="+mn-cs"/>
            </a:endParaRPr>
          </a:p>
        </p:txBody>
      </p:sp>
      <p:sp>
        <p:nvSpPr>
          <p:cNvPr id="61"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dirty="0" smtClean="0">
                <a:solidFill>
                  <a:srgbClr val="515F7B"/>
                </a:solidFill>
                <a:latin typeface="맑은 고딕" pitchFamily="50" charset="-127"/>
                <a:ea typeface="맑은 고딕" pitchFamily="50" charset="-127"/>
              </a:rPr>
              <a:t>1/3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1269027428"/>
      </p:ext>
    </p:extLst>
  </p:cSld>
  <p:clrMapOvr>
    <a:masterClrMapping/>
  </p:clrMapOvr>
  <p:transition spd="med">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3"/>
          <p:cNvSpPr>
            <a:spLocks noGrp="1" noChangeArrowheads="1"/>
          </p:cNvSpPr>
          <p:nvPr>
            <p:ph type="title" idx="4294967295"/>
          </p:nvPr>
        </p:nvSpPr>
        <p:spPr>
          <a:xfrm>
            <a:off x="152400" y="84138"/>
            <a:ext cx="8915400" cy="677862"/>
          </a:xfrm>
          <a:noFill/>
        </p:spPr>
        <p:txBody>
          <a:bodyPr/>
          <a:lstStyle/>
          <a:p>
            <a:pPr eaLnBrk="1" hangingPunct="1"/>
            <a:r>
              <a:rPr lang="en-US" altLang="ko-KR" sz="2800" dirty="0" smtClean="0">
                <a:latin typeface="맑은 고딕" pitchFamily="50" charset="-127"/>
                <a:ea typeface="맑은 고딕" pitchFamily="50" charset="-127"/>
              </a:rPr>
              <a:t>Accreditation Procedures</a:t>
            </a:r>
            <a:endParaRPr lang="en-US" altLang="ko-KR" sz="2400" dirty="0">
              <a:latin typeface="맑은 고딕" pitchFamily="50" charset="-127"/>
              <a:ea typeface="맑은 고딕" pitchFamily="50" charset="-127"/>
            </a:endParaRPr>
          </a:p>
        </p:txBody>
      </p:sp>
      <p:grpSp>
        <p:nvGrpSpPr>
          <p:cNvPr id="32" name="Group 4"/>
          <p:cNvGrpSpPr>
            <a:grpSpLocks/>
          </p:cNvGrpSpPr>
          <p:nvPr/>
        </p:nvGrpSpPr>
        <p:grpSpPr bwMode="auto">
          <a:xfrm>
            <a:off x="756295" y="1124744"/>
            <a:ext cx="7704137" cy="405119"/>
            <a:chOff x="567" y="572"/>
            <a:chExt cx="4853" cy="318"/>
          </a:xfrm>
        </p:grpSpPr>
        <p:sp>
          <p:nvSpPr>
            <p:cNvPr id="33" name="Rectangle 5"/>
            <p:cNvSpPr>
              <a:spLocks noChangeArrowheads="1"/>
            </p:cNvSpPr>
            <p:nvPr/>
          </p:nvSpPr>
          <p:spPr bwMode="auto">
            <a:xfrm>
              <a:off x="567" y="572"/>
              <a:ext cx="2132" cy="318"/>
            </a:xfrm>
            <a:prstGeom prst="rect">
              <a:avLst/>
            </a:prstGeom>
            <a:solidFill>
              <a:srgbClr val="9FCAD3">
                <a:alpha val="49019"/>
              </a:srgbClr>
            </a:solidFill>
            <a:ln w="9525">
              <a:solidFill>
                <a:srgbClr val="91AFBF"/>
              </a:solidFill>
              <a:miter lim="800000"/>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ko-KR" sz="1600" b="1" kern="0" dirty="0" smtClean="0">
                  <a:solidFill>
                    <a:srgbClr val="800000"/>
                  </a:solidFill>
                  <a:latin typeface="맑은 고딕" pitchFamily="50" charset="-127"/>
                  <a:ea typeface="맑은 고딕" pitchFamily="50" charset="-127"/>
                </a:rPr>
                <a:t>Site Visit</a:t>
              </a:r>
              <a:r>
                <a:rPr kumimoji="0" lang="en-US" altLang="ko-KR" sz="1100" b="1" kern="0" dirty="0" smtClean="0">
                  <a:solidFill>
                    <a:srgbClr val="800000"/>
                  </a:solidFill>
                  <a:latin typeface="맑은 고딕" pitchFamily="50" charset="-127"/>
                  <a:ea typeface="맑은 고딕" pitchFamily="50" charset="-127"/>
                </a:rPr>
                <a:t> (for 4 days 3 nights)</a:t>
              </a:r>
              <a:endParaRPr kumimoji="0" lang="ko-KR" altLang="en-US" sz="1200" b="1" i="0" u="none" strike="noStrike" kern="0" cap="none" spc="0" normalizeH="0" baseline="0" noProof="0" dirty="0">
                <a:ln>
                  <a:noFill/>
                </a:ln>
                <a:solidFill>
                  <a:srgbClr val="800000"/>
                </a:solidFill>
                <a:effectLst/>
                <a:uLnTx/>
                <a:uFillTx/>
                <a:latin typeface="맑은 고딕" pitchFamily="50" charset="-127"/>
                <a:ea typeface="맑은 고딕" pitchFamily="50" charset="-127"/>
                <a:cs typeface="+mn-cs"/>
              </a:endParaRPr>
            </a:p>
          </p:txBody>
        </p:sp>
        <p:sp>
          <p:nvSpPr>
            <p:cNvPr id="34" name="Rectangle 6"/>
            <p:cNvSpPr>
              <a:spLocks noChangeArrowheads="1"/>
            </p:cNvSpPr>
            <p:nvPr/>
          </p:nvSpPr>
          <p:spPr bwMode="auto">
            <a:xfrm>
              <a:off x="2926" y="572"/>
              <a:ext cx="2494" cy="318"/>
            </a:xfrm>
            <a:prstGeom prst="rect">
              <a:avLst/>
            </a:prstGeom>
            <a:solidFill>
              <a:schemeClr val="bg1">
                <a:alpha val="49019"/>
              </a:schemeClr>
            </a:solidFill>
            <a:ln w="9525">
              <a:solidFill>
                <a:srgbClr val="91AFBF"/>
              </a:solidFill>
              <a:miter lim="800000"/>
              <a:headEnd/>
              <a:tailEnd/>
            </a:ln>
          </p:spPr>
          <p:txBody>
            <a:bodyPr anchor="ctr"/>
            <a:lstStyle/>
            <a:p>
              <a:pPr marL="342900" marR="0" lvl="0" indent="-342900" algn="ctr" defTabSz="914400" rtl="0" eaLnBrk="1" fontAlgn="auto" latinLnBrk="0" hangingPunct="1">
                <a:lnSpc>
                  <a:spcPct val="100000"/>
                </a:lnSpc>
                <a:spcBef>
                  <a:spcPts val="0"/>
                </a:spcBef>
                <a:spcAft>
                  <a:spcPts val="0"/>
                </a:spcAft>
                <a:buClrTx/>
                <a:buSzTx/>
                <a:buFontTx/>
                <a:buNone/>
                <a:tabLst/>
                <a:defRPr/>
              </a:pPr>
              <a:r>
                <a:rPr kumimoji="0" lang="en-US" altLang="ko-KR" sz="1800" b="1" i="0" u="none" strike="noStrike" kern="0" cap="none" spc="0" normalizeH="0" baseline="0" noProof="0" dirty="0" smtClean="0">
                  <a:ln>
                    <a:noFill/>
                  </a:ln>
                  <a:solidFill>
                    <a:srgbClr val="000000"/>
                  </a:solidFill>
                  <a:effectLst/>
                  <a:uLnTx/>
                  <a:uFillTx/>
                  <a:latin typeface="맑은 고딕" pitchFamily="50" charset="-127"/>
                  <a:ea typeface="맑은 고딕" pitchFamily="50" charset="-127"/>
                  <a:cs typeface="+mn-cs"/>
                </a:rPr>
                <a:t>Fall &amp; Spring Semester</a:t>
              </a:r>
              <a:endParaRPr kumimoji="0" lang="ko-KR" altLang="en-US" sz="1800" b="1" i="0" u="none" strike="noStrike" kern="0" cap="none" spc="0" normalizeH="0" baseline="0" noProof="0" dirty="0">
                <a:ln>
                  <a:noFill/>
                </a:ln>
                <a:solidFill>
                  <a:srgbClr val="000000"/>
                </a:solidFill>
                <a:effectLst/>
                <a:uLnTx/>
                <a:uFillTx/>
                <a:latin typeface="맑은 고딕" pitchFamily="50" charset="-127"/>
                <a:ea typeface="맑은 고딕" pitchFamily="50" charset="-127"/>
                <a:cs typeface="+mn-cs"/>
              </a:endParaRPr>
            </a:p>
          </p:txBody>
        </p:sp>
      </p:grpSp>
      <p:grpSp>
        <p:nvGrpSpPr>
          <p:cNvPr id="50" name="Group 22"/>
          <p:cNvGrpSpPr>
            <a:grpSpLocks/>
          </p:cNvGrpSpPr>
          <p:nvPr/>
        </p:nvGrpSpPr>
        <p:grpSpPr bwMode="auto">
          <a:xfrm>
            <a:off x="756295" y="1700585"/>
            <a:ext cx="7704137" cy="1152851"/>
            <a:chOff x="567" y="1159"/>
            <a:chExt cx="4853" cy="321"/>
          </a:xfrm>
        </p:grpSpPr>
        <p:sp>
          <p:nvSpPr>
            <p:cNvPr id="51" name="Rectangle 23"/>
            <p:cNvSpPr>
              <a:spLocks noChangeArrowheads="1"/>
            </p:cNvSpPr>
            <p:nvPr/>
          </p:nvSpPr>
          <p:spPr bwMode="auto">
            <a:xfrm>
              <a:off x="567" y="1159"/>
              <a:ext cx="2132" cy="321"/>
            </a:xfrm>
            <a:prstGeom prst="rect">
              <a:avLst/>
            </a:prstGeom>
            <a:solidFill>
              <a:schemeClr val="accent5"/>
            </a:solidFill>
            <a:ln w="9525">
              <a:solidFill>
                <a:srgbClr val="91AFBF"/>
              </a:solidFill>
              <a:miter lim="800000"/>
              <a:headEnd/>
              <a:tailEnd/>
            </a:ln>
          </p:spPr>
          <p:txBody>
            <a:bodyPr anchor="ct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altLang="ko-KR" sz="140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rPr>
                <a:t>Writing Visiting Team Report</a:t>
              </a:r>
              <a:r>
                <a:rPr kumimoji="0" lang="en-US" altLang="ko-KR" sz="120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rPr>
                <a:t>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kumimoji="0" lang="en-US" altLang="ko-KR" sz="120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rPr>
                <a:t>Completion of Draft VTR at site visit</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kumimoji="0" lang="en-US" altLang="ko-KR" sz="120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rPr>
                <a:t>Work on 2</a:t>
              </a:r>
              <a:r>
                <a:rPr kumimoji="0" lang="en-US" altLang="ko-KR" sz="1200" b="1" i="0" u="none" strike="noStrike" kern="0" cap="none" spc="0" normalizeH="0" baseline="30000" noProof="0" dirty="0" smtClean="0">
                  <a:ln>
                    <a:noFill/>
                  </a:ln>
                  <a:solidFill>
                    <a:srgbClr val="000000"/>
                  </a:solidFill>
                  <a:effectLst/>
                  <a:uLnTx/>
                  <a:uFillTx/>
                  <a:latin typeface="맑은 고딕" panose="020B0503020000020004" pitchFamily="50" charset="-127"/>
                  <a:ea typeface="맑은 고딕" pitchFamily="50" charset="-127"/>
                  <a:cs typeface="+mn-cs"/>
                </a:rPr>
                <a:t>nd</a:t>
              </a:r>
              <a:r>
                <a:rPr kumimoji="0" lang="en-US" altLang="ko-KR" sz="120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rPr>
                <a:t> Draft</a:t>
              </a:r>
              <a:r>
                <a:rPr kumimoji="0" lang="en-US" altLang="ko-KR" sz="110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rPr>
                <a:t> (by Team)</a:t>
              </a:r>
              <a:endParaRPr kumimoji="0" lang="en-US" altLang="ko-KR" sz="120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endParaRP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kumimoji="0" lang="en-US" altLang="ko-KR" sz="120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rPr>
                <a:t>Amendment of </a:t>
              </a:r>
              <a:r>
                <a:rPr kumimoji="0" lang="en-US" altLang="ko-KR" sz="1100" b="1" kern="0" dirty="0" smtClean="0">
                  <a:solidFill>
                    <a:srgbClr val="000000"/>
                  </a:solidFill>
                  <a:latin typeface="맑은 고딕" panose="020B0503020000020004" pitchFamily="50" charset="-127"/>
                  <a:ea typeface="맑은 고딕" pitchFamily="50" charset="-127"/>
                </a:rPr>
                <a:t>final</a:t>
              </a:r>
              <a:r>
                <a:rPr kumimoji="0" lang="en-US" altLang="ko-KR" sz="110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rPr>
                <a:t> Draft (by Team)</a:t>
              </a:r>
              <a:endParaRPr kumimoji="0" lang="en-US" altLang="ko-KR" sz="120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endParaRP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kumimoji="0" lang="en-US" altLang="ko-KR" sz="120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rPr>
                <a:t>Completion of </a:t>
              </a:r>
              <a:r>
                <a:rPr kumimoji="0" lang="en-US" altLang="ko-KR" sz="110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rPr>
                <a:t>VTR </a:t>
              </a:r>
              <a:r>
                <a:rPr kumimoji="0" lang="en-US" altLang="ko-KR" sz="105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rPr>
                <a:t>(by</a:t>
              </a:r>
              <a:r>
                <a:rPr kumimoji="0" lang="en-US" altLang="ko-KR" sz="110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rPr>
                <a:t> Team Chair)</a:t>
              </a:r>
              <a:endParaRPr kumimoji="0" lang="en-US" altLang="ko-KR" sz="1200" b="1" i="0" u="none" strike="noStrike" kern="0" cap="none" spc="0" normalizeH="0" baseline="0" noProof="0" dirty="0">
                <a:ln>
                  <a:noFill/>
                </a:ln>
                <a:solidFill>
                  <a:srgbClr val="000000"/>
                </a:solidFill>
                <a:effectLst/>
                <a:uLnTx/>
                <a:uFillTx/>
                <a:latin typeface="맑은 고딕" panose="020B0503020000020004" pitchFamily="50" charset="-127"/>
                <a:ea typeface="맑은 고딕" pitchFamily="50" charset="-127"/>
                <a:cs typeface="+mn-cs"/>
              </a:endParaRPr>
            </a:p>
          </p:txBody>
        </p:sp>
        <p:sp>
          <p:nvSpPr>
            <p:cNvPr id="52" name="Rectangle 24"/>
            <p:cNvSpPr>
              <a:spLocks noChangeArrowheads="1"/>
            </p:cNvSpPr>
            <p:nvPr/>
          </p:nvSpPr>
          <p:spPr bwMode="auto">
            <a:xfrm>
              <a:off x="2926" y="1159"/>
              <a:ext cx="2494" cy="321"/>
            </a:xfrm>
            <a:prstGeom prst="rect">
              <a:avLst/>
            </a:prstGeom>
            <a:noFill/>
            <a:ln w="9525">
              <a:solidFill>
                <a:srgbClr val="91AFBF"/>
              </a:solidFill>
              <a:miter lim="800000"/>
              <a:headEnd/>
              <a:tailEnd/>
            </a:ln>
          </p:spPr>
          <p:txBody>
            <a:bodyPr anchor="ct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altLang="ko-KR" sz="1400" b="1" kern="0" dirty="0" smtClean="0">
                  <a:solidFill>
                    <a:srgbClr val="000000"/>
                  </a:solidFill>
                  <a:latin typeface="맑은 고딕" panose="020B0503020000020004" pitchFamily="50" charset="-127"/>
                  <a:ea typeface="맑은 고딕" pitchFamily="50" charset="-127"/>
                </a:rPr>
                <a:t>Within</a:t>
              </a:r>
              <a:r>
                <a:rPr kumimoji="0" lang="en-US" altLang="ko-KR" sz="140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rPr>
                <a:t> 30 days after Site Visit</a:t>
              </a:r>
              <a:r>
                <a:rPr kumimoji="0" lang="en-US" altLang="ko-KR" sz="120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rPr>
                <a:t> </a:t>
              </a:r>
              <a:endParaRPr kumimoji="0" lang="en-US" altLang="ko-KR" sz="1200" b="1" i="0" u="none" strike="noStrike" kern="0" cap="none" spc="0" normalizeH="0" baseline="0" noProof="0" dirty="0">
                <a:ln>
                  <a:noFill/>
                </a:ln>
                <a:solidFill>
                  <a:srgbClr val="000000"/>
                </a:solidFill>
                <a:effectLst/>
                <a:uLnTx/>
                <a:uFillTx/>
                <a:latin typeface="맑은 고딕" panose="020B0503020000020004" pitchFamily="50" charset="-127"/>
                <a:ea typeface="맑은 고딕" pitchFamily="50" charset="-127"/>
                <a:cs typeface="+mn-cs"/>
              </a:endParaRP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kumimoji="0" lang="en-US" altLang="ko-KR" sz="1200" b="1" i="0" u="none" strike="noStrike" kern="0" cap="none" spc="0" normalizeH="0" baseline="0" noProof="0" dirty="0">
                  <a:ln>
                    <a:noFill/>
                  </a:ln>
                  <a:solidFill>
                    <a:srgbClr val="000000"/>
                  </a:solidFill>
                  <a:effectLst/>
                  <a:uLnTx/>
                  <a:uFillTx/>
                  <a:latin typeface="맑은 고딕" panose="020B0503020000020004" pitchFamily="50" charset="-127"/>
                  <a:ea typeface="맑은 고딕" pitchFamily="50" charset="-127"/>
                  <a:cs typeface="+mn-cs"/>
                </a:rPr>
                <a:t>Completion of Draft VTR at site visit</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kumimoji="0" lang="en-US" altLang="ko-KR" sz="1200" b="1" i="0" u="none" strike="noStrike" kern="0" cap="none" spc="0" normalizeH="0" baseline="0" noProof="0" dirty="0">
                  <a:ln>
                    <a:noFill/>
                  </a:ln>
                  <a:solidFill>
                    <a:srgbClr val="000000"/>
                  </a:solidFill>
                  <a:effectLst/>
                  <a:uLnTx/>
                  <a:uFillTx/>
                  <a:latin typeface="맑은 고딕" panose="020B0503020000020004" pitchFamily="50" charset="-127"/>
                  <a:ea typeface="맑은 고딕" pitchFamily="50" charset="-127"/>
                  <a:cs typeface="+mn-cs"/>
                </a:rPr>
                <a:t>Work on 2</a:t>
              </a:r>
              <a:r>
                <a:rPr kumimoji="0" lang="en-US" altLang="ko-KR" sz="1200" b="1" i="0" u="none" strike="noStrike" kern="0" cap="none" spc="0" normalizeH="0" baseline="30000" noProof="0" dirty="0">
                  <a:ln>
                    <a:noFill/>
                  </a:ln>
                  <a:solidFill>
                    <a:srgbClr val="000000"/>
                  </a:solidFill>
                  <a:effectLst/>
                  <a:uLnTx/>
                  <a:uFillTx/>
                  <a:latin typeface="맑은 고딕" panose="020B0503020000020004" pitchFamily="50" charset="-127"/>
                  <a:ea typeface="맑은 고딕" pitchFamily="50" charset="-127"/>
                  <a:cs typeface="+mn-cs"/>
                </a:rPr>
                <a:t>nd</a:t>
              </a:r>
              <a:r>
                <a:rPr kumimoji="0" lang="en-US" altLang="ko-KR" sz="1200" b="1" i="0" u="none" strike="noStrike" kern="0" cap="none" spc="0" normalizeH="0" baseline="0" noProof="0" dirty="0">
                  <a:ln>
                    <a:noFill/>
                  </a:ln>
                  <a:solidFill>
                    <a:srgbClr val="000000"/>
                  </a:solidFill>
                  <a:effectLst/>
                  <a:uLnTx/>
                  <a:uFillTx/>
                  <a:latin typeface="맑은 고딕" panose="020B0503020000020004" pitchFamily="50" charset="-127"/>
                  <a:ea typeface="맑은 고딕" pitchFamily="50" charset="-127"/>
                  <a:cs typeface="+mn-cs"/>
                </a:rPr>
                <a:t> Draft</a:t>
              </a:r>
              <a:r>
                <a:rPr kumimoji="0" lang="en-US" altLang="ko-KR" sz="1100" b="1" i="0" u="none" strike="noStrike" kern="0" cap="none" spc="0" normalizeH="0" baseline="0" noProof="0" dirty="0">
                  <a:ln>
                    <a:noFill/>
                  </a:ln>
                  <a:solidFill>
                    <a:srgbClr val="000000"/>
                  </a:solidFill>
                  <a:effectLst/>
                  <a:uLnTx/>
                  <a:uFillTx/>
                  <a:latin typeface="맑은 고딕" panose="020B0503020000020004" pitchFamily="50" charset="-127"/>
                  <a:ea typeface="맑은 고딕" pitchFamily="50" charset="-127"/>
                  <a:cs typeface="+mn-cs"/>
                </a:rPr>
                <a:t> (by Team)</a:t>
              </a:r>
              <a:endParaRPr kumimoji="0" lang="en-US" altLang="ko-KR" sz="1200" b="1" i="0" u="none" strike="noStrike" kern="0" cap="none" spc="0" normalizeH="0" baseline="0" noProof="0" dirty="0">
                <a:ln>
                  <a:noFill/>
                </a:ln>
                <a:solidFill>
                  <a:srgbClr val="000000"/>
                </a:solidFill>
                <a:effectLst/>
                <a:uLnTx/>
                <a:uFillTx/>
                <a:latin typeface="맑은 고딕" panose="020B0503020000020004" pitchFamily="50" charset="-127"/>
                <a:ea typeface="맑은 고딕" pitchFamily="50" charset="-127"/>
                <a:cs typeface="+mn-cs"/>
              </a:endParaRP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kumimoji="0" lang="en-US" altLang="ko-KR" sz="1200" b="1" i="0" u="none" strike="noStrike" kern="0" cap="none" spc="0" normalizeH="0" baseline="0" noProof="0" dirty="0">
                  <a:ln>
                    <a:noFill/>
                  </a:ln>
                  <a:solidFill>
                    <a:srgbClr val="000000"/>
                  </a:solidFill>
                  <a:effectLst/>
                  <a:uLnTx/>
                  <a:uFillTx/>
                  <a:latin typeface="맑은 고딕" panose="020B0503020000020004" pitchFamily="50" charset="-127"/>
                  <a:ea typeface="맑은 고딕" pitchFamily="50" charset="-127"/>
                  <a:cs typeface="+mn-cs"/>
                </a:rPr>
                <a:t>Amendment of </a:t>
              </a:r>
              <a:r>
                <a:rPr kumimoji="0" lang="en-US" altLang="ko-KR" sz="1100" b="1" i="0" u="none" strike="noStrike" kern="0" cap="none" spc="0" normalizeH="0" baseline="0" noProof="0" dirty="0">
                  <a:ln>
                    <a:noFill/>
                  </a:ln>
                  <a:solidFill>
                    <a:srgbClr val="000000"/>
                  </a:solidFill>
                  <a:effectLst/>
                  <a:uLnTx/>
                  <a:uFillTx/>
                  <a:latin typeface="맑은 고딕" panose="020B0503020000020004" pitchFamily="50" charset="-127"/>
                  <a:ea typeface="맑은 고딕" pitchFamily="50" charset="-127"/>
                  <a:cs typeface="+mn-cs"/>
                </a:rPr>
                <a:t>2</a:t>
              </a:r>
              <a:r>
                <a:rPr kumimoji="0" lang="en-US" altLang="ko-KR" sz="1100" b="1" i="0" u="none" strike="noStrike" kern="0" cap="none" spc="0" normalizeH="0" baseline="30000" noProof="0" dirty="0">
                  <a:ln>
                    <a:noFill/>
                  </a:ln>
                  <a:solidFill>
                    <a:srgbClr val="000000"/>
                  </a:solidFill>
                  <a:effectLst/>
                  <a:uLnTx/>
                  <a:uFillTx/>
                  <a:latin typeface="맑은 고딕" panose="020B0503020000020004" pitchFamily="50" charset="-127"/>
                  <a:ea typeface="맑은 고딕" pitchFamily="50" charset="-127"/>
                  <a:cs typeface="+mn-cs"/>
                </a:rPr>
                <a:t>nd</a:t>
              </a:r>
              <a:r>
                <a:rPr kumimoji="0" lang="en-US" altLang="ko-KR" sz="1100" b="1" i="0" u="none" strike="noStrike" kern="0" cap="none" spc="0" normalizeH="0" baseline="0" noProof="0" dirty="0">
                  <a:ln>
                    <a:noFill/>
                  </a:ln>
                  <a:solidFill>
                    <a:srgbClr val="000000"/>
                  </a:solidFill>
                  <a:effectLst/>
                  <a:uLnTx/>
                  <a:uFillTx/>
                  <a:latin typeface="맑은 고딕" panose="020B0503020000020004" pitchFamily="50" charset="-127"/>
                  <a:ea typeface="맑은 고딕" pitchFamily="50" charset="-127"/>
                  <a:cs typeface="+mn-cs"/>
                </a:rPr>
                <a:t> Draft (by Team)</a:t>
              </a:r>
              <a:endParaRPr kumimoji="0" lang="en-US" altLang="ko-KR" sz="1200" b="1" i="0" u="none" strike="noStrike" kern="0" cap="none" spc="0" normalizeH="0" baseline="0" noProof="0" dirty="0">
                <a:ln>
                  <a:noFill/>
                </a:ln>
                <a:solidFill>
                  <a:srgbClr val="000000"/>
                </a:solidFill>
                <a:effectLst/>
                <a:uLnTx/>
                <a:uFillTx/>
                <a:latin typeface="맑은 고딕" panose="020B0503020000020004" pitchFamily="50" charset="-127"/>
                <a:ea typeface="맑은 고딕" pitchFamily="50" charset="-127"/>
                <a:cs typeface="+mn-cs"/>
              </a:endParaRP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kumimoji="0" lang="en-US" altLang="ko-KR" sz="1200" b="1" i="0" u="none" strike="noStrike" kern="0" cap="none" spc="0" normalizeH="0" baseline="0" noProof="0" dirty="0">
                  <a:ln>
                    <a:noFill/>
                  </a:ln>
                  <a:solidFill>
                    <a:srgbClr val="000000"/>
                  </a:solidFill>
                  <a:effectLst/>
                  <a:uLnTx/>
                  <a:uFillTx/>
                  <a:latin typeface="맑은 고딕" panose="020B0503020000020004" pitchFamily="50" charset="-127"/>
                  <a:ea typeface="맑은 고딕" pitchFamily="50" charset="-127"/>
                  <a:cs typeface="+mn-cs"/>
                </a:rPr>
                <a:t>Completion of </a:t>
              </a:r>
              <a:r>
                <a:rPr kumimoji="0" lang="en-US" altLang="ko-KR" sz="1100" b="1" i="0" u="none" strike="noStrike" kern="0" cap="none" spc="0" normalizeH="0" baseline="0" noProof="0" dirty="0">
                  <a:ln>
                    <a:noFill/>
                  </a:ln>
                  <a:solidFill>
                    <a:srgbClr val="000000"/>
                  </a:solidFill>
                  <a:effectLst/>
                  <a:uLnTx/>
                  <a:uFillTx/>
                  <a:latin typeface="맑은 고딕" panose="020B0503020000020004" pitchFamily="50" charset="-127"/>
                  <a:ea typeface="맑은 고딕" pitchFamily="50" charset="-127"/>
                  <a:cs typeface="+mn-cs"/>
                </a:rPr>
                <a:t>VTR </a:t>
              </a:r>
              <a:r>
                <a:rPr kumimoji="0" lang="en-US" altLang="ko-KR" sz="1050" b="1" i="0" u="none" strike="noStrike" kern="0" cap="none" spc="0" normalizeH="0" baseline="0" noProof="0" dirty="0">
                  <a:ln>
                    <a:noFill/>
                  </a:ln>
                  <a:solidFill>
                    <a:srgbClr val="000000"/>
                  </a:solidFill>
                  <a:effectLst/>
                  <a:uLnTx/>
                  <a:uFillTx/>
                  <a:latin typeface="맑은 고딕" panose="020B0503020000020004" pitchFamily="50" charset="-127"/>
                  <a:ea typeface="맑은 고딕" pitchFamily="50" charset="-127"/>
                  <a:cs typeface="+mn-cs"/>
                </a:rPr>
                <a:t>(by</a:t>
              </a:r>
              <a:r>
                <a:rPr kumimoji="0" lang="en-US" altLang="ko-KR" sz="1100" b="1" i="0" u="none" strike="noStrike" kern="0" cap="none" spc="0" normalizeH="0" baseline="0" noProof="0" dirty="0">
                  <a:ln>
                    <a:noFill/>
                  </a:ln>
                  <a:solidFill>
                    <a:srgbClr val="000000"/>
                  </a:solidFill>
                  <a:effectLst/>
                  <a:uLnTx/>
                  <a:uFillTx/>
                  <a:latin typeface="맑은 고딕" panose="020B0503020000020004" pitchFamily="50" charset="-127"/>
                  <a:ea typeface="맑은 고딕" pitchFamily="50" charset="-127"/>
                  <a:cs typeface="+mn-cs"/>
                </a:rPr>
                <a:t> Team Chair</a:t>
              </a:r>
              <a:r>
                <a:rPr kumimoji="0" lang="en-US" altLang="ko-KR" sz="110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rPr>
                <a:t>)</a:t>
              </a:r>
              <a:endParaRPr kumimoji="0" lang="en-US" altLang="ko-KR" sz="1200" b="1" i="0" u="none" strike="noStrike" kern="0" cap="none" spc="0" normalizeH="0" baseline="0" noProof="0" dirty="0">
                <a:ln>
                  <a:noFill/>
                </a:ln>
                <a:solidFill>
                  <a:srgbClr val="000000"/>
                </a:solidFill>
                <a:effectLst/>
                <a:uLnTx/>
                <a:uFillTx/>
                <a:latin typeface="맑은 고딕" pitchFamily="50" charset="-127"/>
                <a:ea typeface="맑은 고딕" pitchFamily="50" charset="-127"/>
                <a:cs typeface="+mn-cs"/>
              </a:endParaRPr>
            </a:p>
          </p:txBody>
        </p:sp>
      </p:grpSp>
      <p:sp>
        <p:nvSpPr>
          <p:cNvPr id="60" name="아래쪽 화살표 59"/>
          <p:cNvSpPr/>
          <p:nvPr/>
        </p:nvSpPr>
        <p:spPr>
          <a:xfrm>
            <a:off x="2268512" y="1556569"/>
            <a:ext cx="360363" cy="154967"/>
          </a:xfrm>
          <a:prstGeom prst="downArrow">
            <a:avLst/>
          </a:prstGeom>
          <a:solidFill>
            <a:sysClr val="window" lastClr="FFFFFF"/>
          </a:solidFill>
          <a:ln w="25400" cap="flat" cmpd="sng" algn="ctr">
            <a:solidFill>
              <a:srgbClr val="7598D9"/>
            </a:solidFill>
            <a:prstDash val="solid"/>
          </a:ln>
          <a:effectLst/>
        </p:spPr>
        <p:txBody>
          <a:bodyPr anchor="ct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ko-KR" altLang="en-US" sz="1600" b="1" i="0" u="none" strike="noStrike" kern="0" cap="none" spc="0" normalizeH="0" baseline="0" noProof="0">
              <a:ln>
                <a:noFill/>
              </a:ln>
              <a:solidFill>
                <a:prstClr val="white"/>
              </a:solidFill>
              <a:effectLst/>
              <a:uLnTx/>
              <a:uFillTx/>
              <a:latin typeface="Century Schoolbook"/>
              <a:ea typeface="휴먼매직체" panose="02030504000101010101" pitchFamily="18" charset="-127"/>
              <a:cs typeface="+mn-cs"/>
            </a:endParaRPr>
          </a:p>
        </p:txBody>
      </p:sp>
      <p:grpSp>
        <p:nvGrpSpPr>
          <p:cNvPr id="62" name="Group 22"/>
          <p:cNvGrpSpPr>
            <a:grpSpLocks/>
          </p:cNvGrpSpPr>
          <p:nvPr/>
        </p:nvGrpSpPr>
        <p:grpSpPr bwMode="auto">
          <a:xfrm>
            <a:off x="756295" y="2963030"/>
            <a:ext cx="7704137" cy="1152851"/>
            <a:chOff x="567" y="1159"/>
            <a:chExt cx="4853" cy="321"/>
          </a:xfrm>
        </p:grpSpPr>
        <p:sp>
          <p:nvSpPr>
            <p:cNvPr id="63" name="Rectangle 23"/>
            <p:cNvSpPr>
              <a:spLocks noChangeArrowheads="1"/>
            </p:cNvSpPr>
            <p:nvPr/>
          </p:nvSpPr>
          <p:spPr bwMode="auto">
            <a:xfrm>
              <a:off x="567" y="1159"/>
              <a:ext cx="2132" cy="321"/>
            </a:xfrm>
            <a:prstGeom prst="rect">
              <a:avLst/>
            </a:prstGeom>
            <a:solidFill>
              <a:schemeClr val="accent5"/>
            </a:solidFill>
            <a:ln w="9525">
              <a:solidFill>
                <a:srgbClr val="91AFBF"/>
              </a:solidFill>
              <a:miter lim="800000"/>
              <a:headEnd/>
              <a:tailEnd/>
            </a:ln>
          </p:spPr>
          <p:txBody>
            <a:bodyPr anchor="ct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altLang="ko-KR" sz="140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rPr>
                <a:t>Confirmation of VTR Contents</a:t>
              </a:r>
              <a:endParaRPr kumimoji="0" lang="en-US" altLang="ko-KR" sz="120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endParaRP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kumimoji="0" lang="en-US" altLang="ko-KR" sz="120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rPr>
                <a:t>Program must confirm all contents of the completed VTR</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kumimoji="0" lang="en-US" altLang="ko-KR" sz="120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rPr>
                <a:t>Request for adjustments if necessary </a:t>
              </a:r>
              <a:r>
                <a:rPr kumimoji="0" lang="en-US" altLang="ko-KR" sz="110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rPr>
                <a:t>(Only factual errors can be adjusted)</a:t>
              </a:r>
              <a:endParaRPr kumimoji="0" lang="en-US" altLang="ko-KR" sz="120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endParaRPr>
            </a:p>
          </p:txBody>
        </p:sp>
        <p:sp>
          <p:nvSpPr>
            <p:cNvPr id="64" name="Rectangle 24"/>
            <p:cNvSpPr>
              <a:spLocks noChangeArrowheads="1"/>
            </p:cNvSpPr>
            <p:nvPr/>
          </p:nvSpPr>
          <p:spPr bwMode="auto">
            <a:xfrm>
              <a:off x="2926" y="1159"/>
              <a:ext cx="2494" cy="321"/>
            </a:xfrm>
            <a:prstGeom prst="rect">
              <a:avLst/>
            </a:prstGeom>
            <a:noFill/>
            <a:ln w="9525">
              <a:solidFill>
                <a:srgbClr val="91AFBF"/>
              </a:solidFill>
              <a:miter lim="800000"/>
              <a:headEnd/>
              <a:tailEnd/>
            </a:ln>
          </p:spPr>
          <p:txBody>
            <a:bodyPr anchor="ct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altLang="ko-KR" sz="140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rPr>
                <a:t>Within 30 days after VTR Completion</a:t>
              </a:r>
              <a:r>
                <a:rPr kumimoji="0" lang="en-US" altLang="ko-KR" sz="120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rPr>
                <a:t> </a:t>
              </a:r>
              <a:endParaRPr kumimoji="0" lang="en-US" altLang="ko-KR" sz="1200" b="1" i="0" u="none" strike="noStrike" kern="0" cap="none" spc="0" normalizeH="0" baseline="0" noProof="0" dirty="0">
                <a:ln>
                  <a:noFill/>
                </a:ln>
                <a:solidFill>
                  <a:srgbClr val="000000"/>
                </a:solidFill>
                <a:effectLst/>
                <a:uLnTx/>
                <a:uFillTx/>
                <a:latin typeface="맑은 고딕" panose="020B0503020000020004" pitchFamily="50" charset="-127"/>
                <a:ea typeface="맑은 고딕" pitchFamily="50" charset="-127"/>
                <a:cs typeface="+mn-cs"/>
              </a:endParaRP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kumimoji="0" lang="en-US" altLang="ko-KR" sz="1200" b="1" i="0" u="none" strike="noStrike" kern="0" cap="none" spc="0" normalizeH="0" baseline="0" noProof="0" dirty="0">
                  <a:ln>
                    <a:noFill/>
                  </a:ln>
                  <a:solidFill>
                    <a:srgbClr val="000000"/>
                  </a:solidFill>
                  <a:effectLst/>
                  <a:uLnTx/>
                  <a:uFillTx/>
                  <a:latin typeface="맑은 고딕" panose="020B0503020000020004" pitchFamily="50" charset="-127"/>
                  <a:ea typeface="맑은 고딕" pitchFamily="50" charset="-127"/>
                  <a:cs typeface="+mn-cs"/>
                </a:rPr>
                <a:t>Review by the </a:t>
              </a:r>
              <a:r>
                <a:rPr kumimoji="0" lang="en-US" altLang="ko-KR" sz="120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rPr>
                <a:t>program</a:t>
              </a:r>
              <a:r>
                <a:rPr kumimoji="0" lang="en-US" altLang="ko-KR" sz="1200" b="1" i="0" u="none" strike="noStrike" kern="0" cap="none" spc="0" normalizeH="0" baseline="0" noProof="0" dirty="0">
                  <a:ln>
                    <a:noFill/>
                  </a:ln>
                  <a:solidFill>
                    <a:srgbClr val="000000"/>
                  </a:solidFill>
                  <a:effectLst/>
                  <a:uLnTx/>
                  <a:uFillTx/>
                  <a:latin typeface="맑은 고딕" panose="020B0503020000020004" pitchFamily="50" charset="-127"/>
                  <a:ea typeface="맑은 고딕" pitchFamily="50" charset="-127"/>
                  <a:cs typeface="+mn-cs"/>
                </a:rPr>
                <a:t> </a:t>
              </a:r>
              <a:r>
                <a:rPr kumimoji="0" lang="en-US" altLang="ko-KR" sz="120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rPr>
                <a:t>within first 15 days of VTR Completion</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kumimoji="0" lang="en-US" altLang="ko-KR" sz="120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rPr>
                <a:t>Request for adjustments</a:t>
              </a:r>
              <a:r>
                <a:rPr kumimoji="0" lang="en-US" altLang="ko-KR" sz="1200" b="1" i="0" u="none" strike="noStrike" kern="0" cap="none" spc="0" normalizeH="0" noProof="0" dirty="0" smtClean="0">
                  <a:ln>
                    <a:noFill/>
                  </a:ln>
                  <a:solidFill>
                    <a:srgbClr val="000000"/>
                  </a:solidFill>
                  <a:effectLst/>
                  <a:uLnTx/>
                  <a:uFillTx/>
                  <a:latin typeface="맑은 고딕" panose="020B0503020000020004" pitchFamily="50" charset="-127"/>
                  <a:ea typeface="맑은 고딕" pitchFamily="50" charset="-127"/>
                  <a:cs typeface="+mn-cs"/>
                </a:rPr>
                <a:t> ratified within 15 days of submittal</a:t>
              </a:r>
              <a:endParaRPr kumimoji="0" lang="en-US" altLang="ko-KR" sz="1200" b="1" i="0" u="none" strike="noStrike" kern="0" cap="none" spc="0" normalizeH="0" baseline="0" noProof="0" dirty="0">
                <a:ln>
                  <a:noFill/>
                </a:ln>
                <a:solidFill>
                  <a:srgbClr val="000000"/>
                </a:solidFill>
                <a:effectLst/>
                <a:uLnTx/>
                <a:uFillTx/>
                <a:latin typeface="맑은 고딕" panose="020B0503020000020004" pitchFamily="50" charset="-127"/>
                <a:ea typeface="맑은 고딕" pitchFamily="50" charset="-127"/>
                <a:cs typeface="+mn-cs"/>
              </a:endParaRPr>
            </a:p>
          </p:txBody>
        </p:sp>
      </p:grpSp>
      <p:grpSp>
        <p:nvGrpSpPr>
          <p:cNvPr id="65" name="Group 22"/>
          <p:cNvGrpSpPr>
            <a:grpSpLocks/>
          </p:cNvGrpSpPr>
          <p:nvPr/>
        </p:nvGrpSpPr>
        <p:grpSpPr bwMode="auto">
          <a:xfrm>
            <a:off x="756295" y="4233030"/>
            <a:ext cx="7704137" cy="1152851"/>
            <a:chOff x="567" y="1159"/>
            <a:chExt cx="4853" cy="321"/>
          </a:xfrm>
        </p:grpSpPr>
        <p:sp>
          <p:nvSpPr>
            <p:cNvPr id="66" name="Rectangle 23"/>
            <p:cNvSpPr>
              <a:spLocks noChangeArrowheads="1"/>
            </p:cNvSpPr>
            <p:nvPr/>
          </p:nvSpPr>
          <p:spPr bwMode="auto">
            <a:xfrm>
              <a:off x="567" y="1159"/>
              <a:ext cx="2132" cy="321"/>
            </a:xfrm>
            <a:prstGeom prst="rect">
              <a:avLst/>
            </a:prstGeom>
            <a:solidFill>
              <a:schemeClr val="accent5"/>
            </a:solidFill>
            <a:ln w="9525">
              <a:solidFill>
                <a:srgbClr val="91AFBF"/>
              </a:solidFill>
              <a:miter lim="800000"/>
              <a:headEnd/>
              <a:tailEnd/>
            </a:ln>
          </p:spPr>
          <p:txBody>
            <a:bodyPr anchor="ct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altLang="ko-KR" sz="140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rPr>
                <a:t>Decision</a:t>
              </a:r>
              <a:r>
                <a:rPr kumimoji="0" lang="en-US" altLang="ko-KR" sz="1400" b="1" i="0" u="none" strike="noStrike" kern="0" cap="none" spc="0" normalizeH="0" noProof="0" dirty="0" smtClean="0">
                  <a:ln>
                    <a:noFill/>
                  </a:ln>
                  <a:solidFill>
                    <a:srgbClr val="000000"/>
                  </a:solidFill>
                  <a:effectLst/>
                  <a:uLnTx/>
                  <a:uFillTx/>
                  <a:latin typeface="맑은 고딕" panose="020B0503020000020004" pitchFamily="50" charset="-127"/>
                  <a:ea typeface="맑은 고딕" pitchFamily="50" charset="-127"/>
                  <a:cs typeface="+mn-cs"/>
                </a:rPr>
                <a:t> of Accreditation</a:t>
              </a:r>
              <a:endParaRPr kumimoji="0" lang="en-US" altLang="ko-KR" sz="120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endParaRP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kumimoji="0" lang="en-US" altLang="ko-KR" sz="120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rPr>
                <a:t>VTR</a:t>
              </a:r>
              <a:r>
                <a:rPr kumimoji="0" lang="en-US" altLang="ko-KR" sz="1200" b="1" i="0" u="none" strike="noStrike" kern="0" cap="none" spc="0" normalizeH="0" noProof="0" dirty="0" smtClean="0">
                  <a:ln>
                    <a:noFill/>
                  </a:ln>
                  <a:solidFill>
                    <a:srgbClr val="000000"/>
                  </a:solidFill>
                  <a:effectLst/>
                  <a:uLnTx/>
                  <a:uFillTx/>
                  <a:latin typeface="맑은 고딕" panose="020B0503020000020004" pitchFamily="50" charset="-127"/>
                  <a:ea typeface="맑은 고딕" pitchFamily="50" charset="-127"/>
                  <a:cs typeface="+mn-cs"/>
                </a:rPr>
                <a:t> and Confidential Recommendation submitted to KAAB</a:t>
              </a:r>
              <a:endParaRPr kumimoji="0" lang="en-US" altLang="ko-KR" sz="120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endParaRP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kumimoji="0" lang="en-US" altLang="ko-KR" sz="120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rPr>
                <a:t>Decision by Accreditation Committee &amp; Submittal</a:t>
              </a:r>
              <a:r>
                <a:rPr kumimoji="0" lang="en-US" altLang="ko-KR" sz="1200" b="1" i="0" u="none" strike="noStrike" kern="0" cap="none" spc="0" normalizeH="0" noProof="0" dirty="0" smtClean="0">
                  <a:ln>
                    <a:noFill/>
                  </a:ln>
                  <a:solidFill>
                    <a:srgbClr val="000000"/>
                  </a:solidFill>
                  <a:effectLst/>
                  <a:uLnTx/>
                  <a:uFillTx/>
                  <a:latin typeface="맑은 고딕" panose="020B0503020000020004" pitchFamily="50" charset="-127"/>
                  <a:ea typeface="맑은 고딕" pitchFamily="50" charset="-127"/>
                  <a:cs typeface="+mn-cs"/>
                </a:rPr>
                <a:t> to Board of Directors</a:t>
              </a:r>
              <a:endParaRPr kumimoji="0" lang="en-US" altLang="ko-KR" sz="120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endParaRPr>
            </a:p>
          </p:txBody>
        </p:sp>
        <p:sp>
          <p:nvSpPr>
            <p:cNvPr id="67" name="Rectangle 24"/>
            <p:cNvSpPr>
              <a:spLocks noChangeArrowheads="1"/>
            </p:cNvSpPr>
            <p:nvPr/>
          </p:nvSpPr>
          <p:spPr bwMode="auto">
            <a:xfrm>
              <a:off x="2926" y="1159"/>
              <a:ext cx="2494" cy="321"/>
            </a:xfrm>
            <a:prstGeom prst="rect">
              <a:avLst/>
            </a:prstGeom>
            <a:noFill/>
            <a:ln w="9525">
              <a:solidFill>
                <a:srgbClr val="91AFBF"/>
              </a:solidFill>
              <a:miter lim="800000"/>
              <a:headEnd/>
              <a:tailEnd/>
            </a:ln>
          </p:spPr>
          <p:txBody>
            <a:bodyPr anchor="ctr"/>
            <a:lstStyle/>
            <a:p>
              <a:pPr lvl="0" fontAlgn="auto" latinLnBrk="0">
                <a:lnSpc>
                  <a:spcPct val="150000"/>
                </a:lnSpc>
                <a:spcBef>
                  <a:spcPts val="0"/>
                </a:spcBef>
                <a:spcAft>
                  <a:spcPts val="0"/>
                </a:spcAft>
                <a:buClrTx/>
                <a:buSzTx/>
                <a:defRPr/>
              </a:pPr>
              <a:r>
                <a:rPr kumimoji="0" lang="en-US" altLang="ko-KR" sz="140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rPr>
                <a:t>Within 15</a:t>
              </a:r>
              <a:r>
                <a:rPr kumimoji="0" lang="en-US" altLang="ko-KR" sz="1400" b="1" i="0" u="none" strike="noStrike" kern="0" cap="none" spc="0" normalizeH="0" noProof="0" dirty="0" smtClean="0">
                  <a:ln>
                    <a:noFill/>
                  </a:ln>
                  <a:solidFill>
                    <a:srgbClr val="000000"/>
                  </a:solidFill>
                  <a:effectLst/>
                  <a:uLnTx/>
                  <a:uFillTx/>
                  <a:latin typeface="맑은 고딕" panose="020B0503020000020004" pitchFamily="50" charset="-127"/>
                  <a:ea typeface="맑은 고딕" pitchFamily="50" charset="-127"/>
                  <a:cs typeface="+mn-cs"/>
                </a:rPr>
                <a:t> </a:t>
              </a:r>
              <a:r>
                <a:rPr kumimoji="0" lang="en-US" altLang="ko-KR" sz="140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rPr>
                <a:t>days after Ratified</a:t>
              </a:r>
              <a:r>
                <a:rPr kumimoji="0" lang="en-US" altLang="ko-KR" sz="1400" b="1" i="0" u="none" strike="noStrike" kern="0" cap="none" spc="0" normalizeH="0" noProof="0" dirty="0" smtClean="0">
                  <a:ln>
                    <a:noFill/>
                  </a:ln>
                  <a:solidFill>
                    <a:srgbClr val="000000"/>
                  </a:solidFill>
                  <a:effectLst/>
                  <a:uLnTx/>
                  <a:uFillTx/>
                  <a:latin typeface="맑은 고딕" panose="020B0503020000020004" pitchFamily="50" charset="-127"/>
                  <a:ea typeface="맑은 고딕" pitchFamily="50" charset="-127"/>
                  <a:cs typeface="+mn-cs"/>
                </a:rPr>
                <a:t> VTR</a:t>
              </a:r>
              <a:endParaRPr kumimoji="0" lang="en-US" altLang="ko-KR" sz="1200" b="1" i="0" u="none" strike="noStrike" kern="0" cap="none" spc="0" normalizeH="0" baseline="0" noProof="0" dirty="0">
                <a:ln>
                  <a:noFill/>
                </a:ln>
                <a:solidFill>
                  <a:srgbClr val="000000"/>
                </a:solidFill>
                <a:effectLst/>
                <a:uLnTx/>
                <a:uFillTx/>
                <a:latin typeface="맑은 고딕" panose="020B0503020000020004" pitchFamily="50" charset="-127"/>
                <a:ea typeface="맑은 고딕" pitchFamily="50" charset="-127"/>
                <a:cs typeface="+mn-cs"/>
              </a:endParaRP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kumimoji="0" lang="en-US" altLang="ko-KR" sz="120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rPr>
                <a:t>All VTR’s and Confidential Recommendations collected</a:t>
              </a:r>
              <a:r>
                <a:rPr kumimoji="0" lang="en-US" altLang="ko-KR" sz="1200" b="1" i="0" u="none" strike="noStrike" kern="0" cap="none" spc="0" normalizeH="0" noProof="0" dirty="0" smtClean="0">
                  <a:ln>
                    <a:noFill/>
                  </a:ln>
                  <a:solidFill>
                    <a:srgbClr val="000000"/>
                  </a:solidFill>
                  <a:effectLst/>
                  <a:uLnTx/>
                  <a:uFillTx/>
                  <a:latin typeface="맑은 고딕" panose="020B0503020000020004" pitchFamily="50" charset="-127"/>
                  <a:ea typeface="맑은 고딕" pitchFamily="50" charset="-127"/>
                  <a:cs typeface="+mn-cs"/>
                </a:rPr>
                <a:t> for Accreditation Committee review</a:t>
              </a:r>
              <a:endParaRPr kumimoji="0" lang="en-US" altLang="ko-KR" sz="120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endParaRPr>
            </a:p>
            <a:p>
              <a:pPr marL="228600" lvl="0" indent="-228600" algn="l" fontAlgn="auto" latinLnBrk="0">
                <a:spcBef>
                  <a:spcPts val="0"/>
                </a:spcBef>
                <a:spcAft>
                  <a:spcPts val="0"/>
                </a:spcAft>
                <a:buClrTx/>
                <a:buSzTx/>
                <a:buFontTx/>
                <a:buAutoNum type="arabicPeriod"/>
                <a:defRPr/>
              </a:pPr>
              <a:r>
                <a:rPr kumimoji="0" lang="en-US" altLang="ko-KR" sz="1200" b="1" kern="0" dirty="0" smtClean="0">
                  <a:solidFill>
                    <a:srgbClr val="000000"/>
                  </a:solidFill>
                  <a:latin typeface="맑은 고딕" panose="020B0503020000020004" pitchFamily="50" charset="-127"/>
                  <a:ea typeface="맑은 고딕" pitchFamily="50" charset="-127"/>
                </a:rPr>
                <a:t>Final decision made by </a:t>
              </a:r>
              <a:r>
                <a:rPr kumimoji="0" lang="en-US" altLang="ko-KR" sz="1200" b="1" kern="0" dirty="0">
                  <a:solidFill>
                    <a:srgbClr val="000000"/>
                  </a:solidFill>
                  <a:latin typeface="맑은 고딕" panose="020B0503020000020004" pitchFamily="50" charset="-127"/>
                  <a:ea typeface="맑은 고딕" pitchFamily="50" charset="-127"/>
                </a:rPr>
                <a:t>Accreditation Committee</a:t>
              </a:r>
              <a:endParaRPr kumimoji="0" lang="en-US" altLang="ko-KR" sz="1200" b="1" i="0" u="none" strike="noStrike" kern="0" cap="none" spc="0" normalizeH="0" baseline="0" noProof="0" dirty="0">
                <a:ln>
                  <a:noFill/>
                </a:ln>
                <a:solidFill>
                  <a:srgbClr val="000000"/>
                </a:solidFill>
                <a:effectLst/>
                <a:uLnTx/>
                <a:uFillTx/>
                <a:latin typeface="맑은 고딕" panose="020B0503020000020004" pitchFamily="50" charset="-127"/>
                <a:ea typeface="맑은 고딕" pitchFamily="50" charset="-127"/>
                <a:cs typeface="+mn-cs"/>
              </a:endParaRPr>
            </a:p>
          </p:txBody>
        </p:sp>
      </p:grpSp>
      <p:sp>
        <p:nvSpPr>
          <p:cNvPr id="18" name="Rectangle 67"/>
          <p:cNvSpPr>
            <a:spLocks noChangeArrowheads="1"/>
          </p:cNvSpPr>
          <p:nvPr/>
        </p:nvSpPr>
        <p:spPr bwMode="auto">
          <a:xfrm>
            <a:off x="1127125" y="744761"/>
            <a:ext cx="68294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1274763" rtl="0" eaLnBrk="1" fontAlgn="base" latinLnBrk="1" hangingPunct="1">
              <a:lnSpc>
                <a:spcPct val="100000"/>
              </a:lnSpc>
              <a:spcBef>
                <a:spcPct val="20000"/>
              </a:spcBef>
              <a:spcAft>
                <a:spcPct val="0"/>
              </a:spcAft>
              <a:buClr>
                <a:srgbClr val="3B435B"/>
              </a:buClr>
              <a:buSzPct val="60000"/>
              <a:buFont typeface="Wingdings" pitchFamily="2" charset="2"/>
              <a:buNone/>
              <a:tabLst/>
              <a:defRPr/>
            </a:pPr>
            <a:r>
              <a:rPr kumimoji="1" lang="en-US" altLang="ko-KR" sz="1400" b="1" i="0" u="none" strike="noStrike" kern="1200" cap="none" spc="0" normalizeH="0" baseline="0" noProof="0" dirty="0" smtClean="0">
                <a:ln>
                  <a:noFill/>
                </a:ln>
                <a:solidFill>
                  <a:prstClr val="black"/>
                </a:solidFill>
                <a:effectLst/>
                <a:uLnTx/>
                <a:uFillTx/>
                <a:latin typeface="맑은 고딕" pitchFamily="50" charset="-127"/>
                <a:ea typeface="맑은 고딕" pitchFamily="50" charset="-127"/>
                <a:cs typeface="+mn-cs"/>
              </a:rPr>
              <a:t>Site Visit &amp; Follow-Up Procedure</a:t>
            </a:r>
            <a:endParaRPr kumimoji="1" lang="en-US" altLang="ko-KR" sz="1400" b="1" i="0" u="none" strike="noStrike" kern="1200" cap="none" spc="0" normalizeH="0" baseline="0" noProof="0" dirty="0">
              <a:ln>
                <a:noFill/>
              </a:ln>
              <a:solidFill>
                <a:prstClr val="black"/>
              </a:solidFill>
              <a:effectLst/>
              <a:uLnTx/>
              <a:uFillTx/>
              <a:latin typeface="맑은 고딕" pitchFamily="50" charset="-127"/>
              <a:ea typeface="맑은 고딕" pitchFamily="50" charset="-127"/>
              <a:cs typeface="+mn-cs"/>
            </a:endParaRPr>
          </a:p>
        </p:txBody>
      </p:sp>
      <p:grpSp>
        <p:nvGrpSpPr>
          <p:cNvPr id="19" name="Group 22"/>
          <p:cNvGrpSpPr>
            <a:grpSpLocks/>
          </p:cNvGrpSpPr>
          <p:nvPr/>
        </p:nvGrpSpPr>
        <p:grpSpPr bwMode="auto">
          <a:xfrm>
            <a:off x="756295" y="5481381"/>
            <a:ext cx="7704137" cy="1152851"/>
            <a:chOff x="567" y="1159"/>
            <a:chExt cx="4853" cy="321"/>
          </a:xfrm>
        </p:grpSpPr>
        <p:sp>
          <p:nvSpPr>
            <p:cNvPr id="20" name="Rectangle 23"/>
            <p:cNvSpPr>
              <a:spLocks noChangeArrowheads="1"/>
            </p:cNvSpPr>
            <p:nvPr/>
          </p:nvSpPr>
          <p:spPr bwMode="auto">
            <a:xfrm>
              <a:off x="567" y="1159"/>
              <a:ext cx="2132" cy="321"/>
            </a:xfrm>
            <a:prstGeom prst="rect">
              <a:avLst/>
            </a:prstGeom>
            <a:solidFill>
              <a:schemeClr val="accent5"/>
            </a:solidFill>
            <a:ln w="9525">
              <a:solidFill>
                <a:srgbClr val="91AFBF"/>
              </a:solidFill>
              <a:miter lim="800000"/>
              <a:headEnd/>
              <a:tailEnd/>
            </a:ln>
          </p:spPr>
          <p:txBody>
            <a:bodyPr anchor="ct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altLang="ko-KR" sz="140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rPr>
                <a:t>Ratification by Board</a:t>
              </a:r>
              <a:r>
                <a:rPr kumimoji="0" lang="en-US" altLang="ko-KR" sz="1400" b="1" i="0" u="none" strike="noStrike" kern="0" cap="none" spc="0" normalizeH="0" noProof="0" dirty="0" smtClean="0">
                  <a:ln>
                    <a:noFill/>
                  </a:ln>
                  <a:solidFill>
                    <a:srgbClr val="000000"/>
                  </a:solidFill>
                  <a:effectLst/>
                  <a:uLnTx/>
                  <a:uFillTx/>
                  <a:latin typeface="맑은 고딕" panose="020B0503020000020004" pitchFamily="50" charset="-127"/>
                  <a:ea typeface="맑은 고딕" pitchFamily="50" charset="-127"/>
                  <a:cs typeface="+mn-cs"/>
                </a:rPr>
                <a:t> of </a:t>
              </a:r>
              <a:r>
                <a:rPr kumimoji="0" lang="en-US" altLang="ko-KR" sz="1400" b="1" i="0" u="none" strike="noStrike" kern="0" cap="none" spc="0" normalizeH="0" noProof="0" dirty="0" err="1" smtClean="0">
                  <a:ln>
                    <a:noFill/>
                  </a:ln>
                  <a:solidFill>
                    <a:srgbClr val="000000"/>
                  </a:solidFill>
                  <a:effectLst/>
                  <a:uLnTx/>
                  <a:uFillTx/>
                  <a:latin typeface="맑은 고딕" panose="020B0503020000020004" pitchFamily="50" charset="-127"/>
                  <a:ea typeface="맑은 고딕" pitchFamily="50" charset="-127"/>
                  <a:cs typeface="+mn-cs"/>
                </a:rPr>
                <a:t>Direcors</a:t>
              </a:r>
              <a:endParaRPr kumimoji="0" lang="en-US" altLang="ko-KR" sz="120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endParaRP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kumimoji="0" lang="en-US" altLang="ko-KR" sz="120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rPr>
                <a:t>VTR</a:t>
              </a:r>
              <a:r>
                <a:rPr kumimoji="0" lang="en-US" altLang="ko-KR" sz="1200" b="1" i="0" u="none" strike="noStrike" kern="0" cap="none" spc="0" normalizeH="0" noProof="0" dirty="0" smtClean="0">
                  <a:ln>
                    <a:noFill/>
                  </a:ln>
                  <a:solidFill>
                    <a:srgbClr val="000000"/>
                  </a:solidFill>
                  <a:effectLst/>
                  <a:uLnTx/>
                  <a:uFillTx/>
                  <a:latin typeface="맑은 고딕" panose="020B0503020000020004" pitchFamily="50" charset="-127"/>
                  <a:ea typeface="맑은 고딕" pitchFamily="50" charset="-127"/>
                  <a:cs typeface="+mn-cs"/>
                </a:rPr>
                <a:t> and Confidential Recommendation submitted to KAAB</a:t>
              </a:r>
              <a:endParaRPr kumimoji="0" lang="en-US" altLang="ko-KR" sz="120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endParaRP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kumimoji="0" lang="en-US" altLang="ko-KR" sz="120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rPr>
                <a:t>Decision by Accreditation Committee &amp; Submittal</a:t>
              </a:r>
              <a:r>
                <a:rPr kumimoji="0" lang="en-US" altLang="ko-KR" sz="1200" b="1" i="0" u="none" strike="noStrike" kern="0" cap="none" spc="0" normalizeH="0" noProof="0" dirty="0" smtClean="0">
                  <a:ln>
                    <a:noFill/>
                  </a:ln>
                  <a:solidFill>
                    <a:srgbClr val="000000"/>
                  </a:solidFill>
                  <a:effectLst/>
                  <a:uLnTx/>
                  <a:uFillTx/>
                  <a:latin typeface="맑은 고딕" panose="020B0503020000020004" pitchFamily="50" charset="-127"/>
                  <a:ea typeface="맑은 고딕" pitchFamily="50" charset="-127"/>
                  <a:cs typeface="+mn-cs"/>
                </a:rPr>
                <a:t> to Board of Directors</a:t>
              </a:r>
              <a:endParaRPr kumimoji="0" lang="en-US" altLang="ko-KR" sz="120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endParaRPr>
            </a:p>
          </p:txBody>
        </p:sp>
        <p:sp>
          <p:nvSpPr>
            <p:cNvPr id="21" name="Rectangle 24"/>
            <p:cNvSpPr>
              <a:spLocks noChangeArrowheads="1"/>
            </p:cNvSpPr>
            <p:nvPr/>
          </p:nvSpPr>
          <p:spPr bwMode="auto">
            <a:xfrm>
              <a:off x="2926" y="1159"/>
              <a:ext cx="2494" cy="321"/>
            </a:xfrm>
            <a:prstGeom prst="rect">
              <a:avLst/>
            </a:prstGeom>
            <a:noFill/>
            <a:ln w="9525">
              <a:solidFill>
                <a:srgbClr val="91AFBF"/>
              </a:solidFill>
              <a:miter lim="800000"/>
              <a:headEnd/>
              <a:tailEnd/>
            </a:ln>
          </p:spPr>
          <p:txBody>
            <a:bodyPr anchor="ctr"/>
            <a:lstStyle/>
            <a:p>
              <a:pPr lvl="0" fontAlgn="auto" latinLnBrk="0">
                <a:lnSpc>
                  <a:spcPct val="150000"/>
                </a:lnSpc>
                <a:spcBef>
                  <a:spcPts val="0"/>
                </a:spcBef>
                <a:spcAft>
                  <a:spcPts val="0"/>
                </a:spcAft>
                <a:buClrTx/>
                <a:buSzTx/>
                <a:defRPr/>
              </a:pPr>
              <a:r>
                <a:rPr kumimoji="0" lang="en-US" altLang="ko-KR" sz="140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rPr>
                <a:t>After Decision by Accreditation Committee</a:t>
              </a:r>
              <a:endParaRPr kumimoji="0" lang="en-US" altLang="ko-KR" sz="1200" b="1" i="0" u="none" strike="noStrike" kern="0" cap="none" spc="0" normalizeH="0" baseline="0" noProof="0" dirty="0">
                <a:ln>
                  <a:noFill/>
                </a:ln>
                <a:solidFill>
                  <a:srgbClr val="000000"/>
                </a:solidFill>
                <a:effectLst/>
                <a:uLnTx/>
                <a:uFillTx/>
                <a:latin typeface="맑은 고딕" panose="020B0503020000020004" pitchFamily="50" charset="-127"/>
                <a:ea typeface="맑은 고딕" pitchFamily="50" charset="-127"/>
                <a:cs typeface="+mn-cs"/>
              </a:endParaRP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kumimoji="0" lang="en-US" altLang="ko-KR" sz="120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rPr>
                <a:t>All VTR’s and Confidential Recommendations collected</a:t>
              </a:r>
              <a:r>
                <a:rPr kumimoji="0" lang="en-US" altLang="ko-KR" sz="1200" b="1" i="0" u="none" strike="noStrike" kern="0" cap="none" spc="0" normalizeH="0" noProof="0" dirty="0" smtClean="0">
                  <a:ln>
                    <a:noFill/>
                  </a:ln>
                  <a:solidFill>
                    <a:srgbClr val="000000"/>
                  </a:solidFill>
                  <a:effectLst/>
                  <a:uLnTx/>
                  <a:uFillTx/>
                  <a:latin typeface="맑은 고딕" panose="020B0503020000020004" pitchFamily="50" charset="-127"/>
                  <a:ea typeface="맑은 고딕" pitchFamily="50" charset="-127"/>
                  <a:cs typeface="+mn-cs"/>
                </a:rPr>
                <a:t> for Accreditation Committee review</a:t>
              </a:r>
              <a:endParaRPr kumimoji="0" lang="en-US" altLang="ko-KR" sz="1200" b="1" i="0" u="none" strike="noStrike" kern="0" cap="none" spc="0" normalizeH="0" baseline="0" noProof="0" dirty="0" smtClean="0">
                <a:ln>
                  <a:noFill/>
                </a:ln>
                <a:solidFill>
                  <a:srgbClr val="000000"/>
                </a:solidFill>
                <a:effectLst/>
                <a:uLnTx/>
                <a:uFillTx/>
                <a:latin typeface="맑은 고딕" panose="020B0503020000020004" pitchFamily="50" charset="-127"/>
                <a:ea typeface="맑은 고딕" pitchFamily="50" charset="-127"/>
                <a:cs typeface="+mn-cs"/>
              </a:endParaRPr>
            </a:p>
            <a:p>
              <a:pPr marL="228600" lvl="0" indent="-228600" algn="l" fontAlgn="auto" latinLnBrk="0">
                <a:spcBef>
                  <a:spcPts val="0"/>
                </a:spcBef>
                <a:spcAft>
                  <a:spcPts val="0"/>
                </a:spcAft>
                <a:buClrTx/>
                <a:buSzTx/>
                <a:buFontTx/>
                <a:buAutoNum type="arabicPeriod"/>
                <a:defRPr/>
              </a:pPr>
              <a:r>
                <a:rPr kumimoji="0" lang="en-US" altLang="ko-KR" sz="1200" b="1" kern="0" dirty="0" smtClean="0">
                  <a:solidFill>
                    <a:srgbClr val="000000"/>
                  </a:solidFill>
                  <a:latin typeface="맑은 고딕" panose="020B0503020000020004" pitchFamily="50" charset="-127"/>
                  <a:ea typeface="맑은 고딕" pitchFamily="50" charset="-127"/>
                </a:rPr>
                <a:t>Final decision made by </a:t>
              </a:r>
              <a:r>
                <a:rPr kumimoji="0" lang="en-US" altLang="ko-KR" sz="1200" b="1" kern="0" dirty="0">
                  <a:solidFill>
                    <a:srgbClr val="000000"/>
                  </a:solidFill>
                  <a:latin typeface="맑은 고딕" panose="020B0503020000020004" pitchFamily="50" charset="-127"/>
                  <a:ea typeface="맑은 고딕" pitchFamily="50" charset="-127"/>
                </a:rPr>
                <a:t>Accreditation Committee</a:t>
              </a:r>
              <a:endParaRPr kumimoji="0" lang="en-US" altLang="ko-KR" sz="1200" b="1" i="0" u="none" strike="noStrike" kern="0" cap="none" spc="0" normalizeH="0" baseline="0" noProof="0" dirty="0">
                <a:ln>
                  <a:noFill/>
                </a:ln>
                <a:solidFill>
                  <a:srgbClr val="000000"/>
                </a:solidFill>
                <a:effectLst/>
                <a:uLnTx/>
                <a:uFillTx/>
                <a:latin typeface="맑은 고딕" panose="020B0503020000020004" pitchFamily="50" charset="-127"/>
                <a:ea typeface="맑은 고딕" pitchFamily="50" charset="-127"/>
                <a:cs typeface="+mn-cs"/>
              </a:endParaRPr>
            </a:p>
          </p:txBody>
        </p:sp>
      </p:grpSp>
      <p:sp>
        <p:nvSpPr>
          <p:cNvPr id="39" name="아래쪽 화살표 38"/>
          <p:cNvSpPr/>
          <p:nvPr/>
        </p:nvSpPr>
        <p:spPr>
          <a:xfrm>
            <a:off x="6120456" y="1556569"/>
            <a:ext cx="360363" cy="154967"/>
          </a:xfrm>
          <a:prstGeom prst="downArrow">
            <a:avLst/>
          </a:prstGeom>
          <a:solidFill>
            <a:sysClr val="window" lastClr="FFFFFF"/>
          </a:solidFill>
          <a:ln w="25400" cap="flat" cmpd="sng" algn="ctr">
            <a:solidFill>
              <a:srgbClr val="7598D9"/>
            </a:solidFill>
            <a:prstDash val="solid"/>
          </a:ln>
          <a:effectLst/>
        </p:spPr>
        <p:txBody>
          <a:bodyPr anchor="ct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ko-KR" altLang="en-US" sz="1600" b="1" i="0" u="none" strike="noStrike" kern="0" cap="none" spc="0" normalizeH="0" baseline="0" noProof="0">
              <a:ln>
                <a:noFill/>
              </a:ln>
              <a:solidFill>
                <a:prstClr val="white"/>
              </a:solidFill>
              <a:effectLst/>
              <a:uLnTx/>
              <a:uFillTx/>
              <a:latin typeface="Century Schoolbook"/>
              <a:ea typeface="휴먼매직체" panose="02030504000101010101" pitchFamily="18" charset="-127"/>
              <a:cs typeface="+mn-cs"/>
            </a:endParaRPr>
          </a:p>
        </p:txBody>
      </p:sp>
      <p:sp>
        <p:nvSpPr>
          <p:cNvPr id="22"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dirty="0" smtClean="0">
                <a:solidFill>
                  <a:srgbClr val="515F7B"/>
                </a:solidFill>
                <a:latin typeface="맑은 고딕" pitchFamily="50" charset="-127"/>
                <a:ea typeface="맑은 고딕" pitchFamily="50" charset="-127"/>
              </a:rPr>
              <a:t>1/3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3319782517"/>
      </p:ext>
    </p:extLst>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0"/>
                                        </p:tgtEl>
                                        <p:attrNameLst>
                                          <p:attrName>style.visibility</p:attrName>
                                        </p:attrNameLst>
                                      </p:cBhvr>
                                      <p:to>
                                        <p:strVal val="visible"/>
                                      </p:to>
                                    </p:set>
                                    <p:animEffect transition="in" filter="fade">
                                      <p:cBhvr>
                                        <p:cTn id="12" dur="500"/>
                                        <p:tgtEl>
                                          <p:spTgt spid="6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9"/>
                                        </p:tgtEl>
                                        <p:attrNameLst>
                                          <p:attrName>style.visibility</p:attrName>
                                        </p:attrNameLst>
                                      </p:cBhvr>
                                      <p:to>
                                        <p:strVal val="visible"/>
                                      </p:to>
                                    </p:set>
                                    <p:animEffect transition="in" filter="fade">
                                      <p:cBhvr>
                                        <p:cTn id="17" dur="500"/>
                                        <p:tgtEl>
                                          <p:spTgt spid="3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0"/>
                                        </p:tgtEl>
                                        <p:attrNameLst>
                                          <p:attrName>style.visibility</p:attrName>
                                        </p:attrNameLst>
                                      </p:cBhvr>
                                      <p:to>
                                        <p:strVal val="visible"/>
                                      </p:to>
                                    </p:set>
                                    <p:animEffect transition="in" filter="fade">
                                      <p:cBhvr>
                                        <p:cTn id="22" dur="500"/>
                                        <p:tgtEl>
                                          <p:spTgt spid="5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2"/>
                                        </p:tgtEl>
                                        <p:attrNameLst>
                                          <p:attrName>style.visibility</p:attrName>
                                        </p:attrNameLst>
                                      </p:cBhvr>
                                      <p:to>
                                        <p:strVal val="visible"/>
                                      </p:to>
                                    </p:set>
                                    <p:animEffect transition="in" filter="fade">
                                      <p:cBhvr>
                                        <p:cTn id="27" dur="500"/>
                                        <p:tgtEl>
                                          <p:spTgt spid="6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5"/>
                                        </p:tgtEl>
                                        <p:attrNameLst>
                                          <p:attrName>style.visibility</p:attrName>
                                        </p:attrNameLst>
                                      </p:cBhvr>
                                      <p:to>
                                        <p:strVal val="visible"/>
                                      </p:to>
                                    </p:set>
                                    <p:animEffect transition="in" filter="fade">
                                      <p:cBhvr>
                                        <p:cTn id="32" dur="500"/>
                                        <p:tgtEl>
                                          <p:spTgt spid="65"/>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3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Text Box 4"/>
          <p:cNvSpPr txBox="1">
            <a:spLocks noChangeArrowheads="1"/>
          </p:cNvSpPr>
          <p:nvPr/>
        </p:nvSpPr>
        <p:spPr bwMode="auto">
          <a:xfrm>
            <a:off x="1187624" y="1502548"/>
            <a:ext cx="7416626" cy="4930581"/>
          </a:xfrm>
          <a:prstGeom prst="rect">
            <a:avLst/>
          </a:prstGeom>
          <a:noFill/>
          <a:ln w="9525" algn="ctr">
            <a:noFill/>
            <a:miter lim="800000"/>
            <a:headEnd/>
            <a:tailEnd/>
          </a:ln>
        </p:spPr>
        <p:txBody>
          <a:bodyPr wrap="square">
            <a:spAutoFit/>
          </a:bodyPr>
          <a:lstStyle/>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C00000"/>
                </a:solidFill>
                <a:effectLst/>
                <a:uLnTx/>
                <a:uFillTx/>
                <a:latin typeface="맑은 고딕" pitchFamily="50" charset="-127"/>
                <a:ea typeface="맑은 고딕" pitchFamily="50" charset="-127"/>
                <a:cs typeface="+mn-cs"/>
              </a:rPr>
              <a:t>Overall Procedure of KAAB Accreditation</a:t>
            </a: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en-US" altLang="ko-KR" sz="1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Site </a:t>
            </a:r>
            <a:r>
              <a:rPr kumimoji="1" lang="en-US" altLang="ko-KR"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Visit </a:t>
            </a: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Agenda</a:t>
            </a:r>
            <a:endParaRPr kumimoji="1" lang="ko-KR" altLang="en-US"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Site Visit Team’s Responsibilities &amp; Protocols</a:t>
            </a: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Team Room Preparation</a:t>
            </a:r>
          </a:p>
          <a:p>
            <a:pPr marL="0" marR="0" lvl="0" indent="0" algn="l" defTabSz="914400" rtl="0" eaLnBrk="1" fontAlgn="base" latinLnBrk="1" hangingPunct="1">
              <a:lnSpc>
                <a:spcPct val="70000"/>
              </a:lnSpc>
              <a:spcBef>
                <a:spcPct val="50000"/>
              </a:spcBef>
              <a:spcAft>
                <a:spcPct val="0"/>
              </a:spcAft>
              <a:buClr>
                <a:srgbClr val="515F7B"/>
              </a:buClr>
              <a:buSzTx/>
              <a:buFont typeface="Wingdings" pitchFamily="2" charset="2"/>
              <a:buNone/>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Conditions for Accreditation</a:t>
            </a:r>
            <a:endParaRPr kumimoji="1" lang="en-US" altLang="ko-KR"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Visiting </a:t>
            </a:r>
            <a:r>
              <a:rPr kumimoji="1" lang="en-US" altLang="ko-KR"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Team </a:t>
            </a: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Report</a:t>
            </a:r>
            <a:endParaRPr kumimoji="1" lang="ko-KR" altLang="en-US"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en-US" altLang="ko-KR"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Confidential Recommendation</a:t>
            </a:r>
            <a:endParaRPr kumimoji="1" lang="ko-KR" altLang="en-US"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0" marR="0" lvl="0" indent="0" algn="l" defTabSz="914400" rtl="0" eaLnBrk="1" fontAlgn="base" latinLnBrk="1" hangingPunct="1">
              <a:lnSpc>
                <a:spcPct val="70000"/>
              </a:lnSpc>
              <a:spcBef>
                <a:spcPct val="50000"/>
              </a:spcBef>
              <a:spcAft>
                <a:spcPct val="0"/>
              </a:spcAft>
              <a:buClr>
                <a:srgbClr val="515F7B"/>
              </a:buClr>
              <a:buSzTx/>
              <a:buFont typeface="Wingdings" pitchFamily="2" charset="2"/>
              <a:buNone/>
              <a:tabLst/>
              <a:defRPr/>
            </a:pPr>
            <a:endParaRPr kumimoji="1" lang="en-US" altLang="ko-KR"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Evaluation of the Site Visit</a:t>
            </a:r>
            <a:endParaRPr kumimoji="1" lang="ko-KR" altLang="en-US" sz="2400" b="1" i="0" u="none" strike="noStrike" kern="1200" cap="none" spc="0" normalizeH="0" baseline="0" noProof="0" dirty="0">
              <a:ln>
                <a:noFill/>
              </a:ln>
              <a:solidFill>
                <a:srgbClr val="FF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en-US" altLang="ko-KR"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p:txBody>
      </p:sp>
      <p:sp>
        <p:nvSpPr>
          <p:cNvPr id="4"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dirty="0" smtClean="0">
                <a:solidFill>
                  <a:srgbClr val="515F7B"/>
                </a:solidFill>
                <a:latin typeface="맑은 고딕" pitchFamily="50" charset="-127"/>
                <a:ea typeface="맑은 고딕" pitchFamily="50" charset="-127"/>
              </a:rPr>
              <a:t>1/3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197606290"/>
      </p:ext>
    </p:extLst>
  </p:cSld>
  <p:clrMapOvr>
    <a:masterClrMapping/>
  </p:clrMapOvr>
  <p:transition spd="med">
    <p:wip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Text Box 4"/>
          <p:cNvSpPr txBox="1">
            <a:spLocks noChangeArrowheads="1"/>
          </p:cNvSpPr>
          <p:nvPr/>
        </p:nvSpPr>
        <p:spPr bwMode="auto">
          <a:xfrm>
            <a:off x="1187624" y="1502548"/>
            <a:ext cx="7416626" cy="4930581"/>
          </a:xfrm>
          <a:prstGeom prst="rect">
            <a:avLst/>
          </a:prstGeom>
          <a:noFill/>
          <a:ln w="9525" algn="ctr">
            <a:noFill/>
            <a:miter lim="800000"/>
            <a:headEnd/>
            <a:tailEnd/>
          </a:ln>
        </p:spPr>
        <p:txBody>
          <a:bodyPr wrap="square">
            <a:spAutoFit/>
          </a:bodyPr>
          <a:lstStyle/>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lang="en-US" altLang="ko-KR" sz="2400" b="1" dirty="0">
                <a:solidFill>
                  <a:srgbClr val="000000"/>
                </a:solidFill>
                <a:latin typeface="맑은 고딕" pitchFamily="50" charset="-127"/>
                <a:ea typeface="맑은 고딕" pitchFamily="50" charset="-127"/>
              </a:rPr>
              <a:t>Overall Procedure of KAAB Accreditation</a:t>
            </a: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en-US" altLang="ko-KR" sz="1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lang="en-US" altLang="ko-KR" sz="2400" b="1" dirty="0">
                <a:solidFill>
                  <a:srgbClr val="C00000"/>
                </a:solidFill>
                <a:latin typeface="맑은 고딕" pitchFamily="50" charset="-127"/>
                <a:ea typeface="맑은 고딕" pitchFamily="50" charset="-127"/>
              </a:rPr>
              <a:t>Site Visit Agenda</a:t>
            </a:r>
            <a:endParaRPr lang="ko-KR" altLang="en-US" sz="2400" b="1" dirty="0">
              <a:solidFill>
                <a:srgbClr val="C00000"/>
              </a:solidFill>
              <a:latin typeface="맑은 고딕" pitchFamily="50" charset="-127"/>
              <a:ea typeface="맑은 고딕" pitchFamily="50" charset="-127"/>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Site Visit Team’s Responsibilities &amp; Protocols</a:t>
            </a: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Team Room Preparation</a:t>
            </a:r>
          </a:p>
          <a:p>
            <a:pPr marL="0" marR="0" lvl="0" indent="0" algn="l" defTabSz="914400" rtl="0" eaLnBrk="1" fontAlgn="base" latinLnBrk="1" hangingPunct="1">
              <a:lnSpc>
                <a:spcPct val="70000"/>
              </a:lnSpc>
              <a:spcBef>
                <a:spcPct val="50000"/>
              </a:spcBef>
              <a:spcAft>
                <a:spcPct val="0"/>
              </a:spcAft>
              <a:buClr>
                <a:srgbClr val="515F7B"/>
              </a:buClr>
              <a:buSzTx/>
              <a:buFont typeface="Wingdings" pitchFamily="2" charset="2"/>
              <a:buNone/>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Conditions for Accreditation</a:t>
            </a:r>
            <a:endParaRPr kumimoji="1" lang="en-US" altLang="ko-KR"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Visiting </a:t>
            </a:r>
            <a:r>
              <a:rPr kumimoji="1" lang="en-US" altLang="ko-KR"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Team </a:t>
            </a: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Report</a:t>
            </a:r>
            <a:endParaRPr kumimoji="1" lang="ko-KR" altLang="en-US"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en-US" altLang="ko-KR"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Confidential Recommendation</a:t>
            </a:r>
            <a:endParaRPr kumimoji="1" lang="ko-KR" altLang="en-US"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0" marR="0" lvl="0" indent="0" algn="l" defTabSz="914400" rtl="0" eaLnBrk="1" fontAlgn="base" latinLnBrk="1" hangingPunct="1">
              <a:lnSpc>
                <a:spcPct val="70000"/>
              </a:lnSpc>
              <a:spcBef>
                <a:spcPct val="50000"/>
              </a:spcBef>
              <a:spcAft>
                <a:spcPct val="0"/>
              </a:spcAft>
              <a:buClr>
                <a:srgbClr val="515F7B"/>
              </a:buClr>
              <a:buSzTx/>
              <a:buFont typeface="Wingdings" pitchFamily="2" charset="2"/>
              <a:buNone/>
              <a:tabLst/>
              <a:defRPr/>
            </a:pPr>
            <a:endParaRPr kumimoji="1" lang="en-US" altLang="ko-KR"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Evaluation of the Site Visit</a:t>
            </a:r>
            <a:endParaRPr kumimoji="1" lang="ko-KR" altLang="en-US" sz="2400" b="1" i="0" u="none" strike="noStrike" kern="1200" cap="none" spc="0" normalizeH="0" baseline="0" noProof="0" dirty="0">
              <a:ln>
                <a:noFill/>
              </a:ln>
              <a:solidFill>
                <a:srgbClr val="FF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en-US" altLang="ko-KR"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p:txBody>
      </p:sp>
      <p:sp>
        <p:nvSpPr>
          <p:cNvPr id="4"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dirty="0" smtClean="0">
                <a:solidFill>
                  <a:srgbClr val="515F7B"/>
                </a:solidFill>
                <a:latin typeface="맑은 고딕" pitchFamily="50" charset="-127"/>
                <a:ea typeface="맑은 고딕" pitchFamily="50" charset="-127"/>
              </a:rPr>
              <a:t>1/3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3983485040"/>
      </p:ext>
    </p:extLst>
  </p:cSld>
  <p:clrMapOvr>
    <a:masterClrMapping/>
  </p:clrMapOvr>
  <p:transition spd="med">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4" name="Text Box 5"/>
          <p:cNvSpPr txBox="1">
            <a:spLocks noChangeArrowheads="1"/>
          </p:cNvSpPr>
          <p:nvPr/>
        </p:nvSpPr>
        <p:spPr bwMode="auto">
          <a:xfrm>
            <a:off x="1043608" y="2955208"/>
            <a:ext cx="7848872" cy="4074192"/>
          </a:xfrm>
          <a:prstGeom prst="rect">
            <a:avLst/>
          </a:prstGeom>
          <a:noFill/>
          <a:ln w="9525">
            <a:noFill/>
            <a:miter lim="800000"/>
            <a:headEnd/>
            <a:tailEnd/>
          </a:ln>
        </p:spPr>
        <p:txBody>
          <a:bodyPr wrap="square" numCol="2">
            <a:spAutoFit/>
          </a:bodyPr>
          <a:lstStyle/>
          <a:p>
            <a:pPr marL="176213" indent="-176213" algn="l">
              <a:lnSpc>
                <a:spcPct val="125000"/>
              </a:lnSpc>
              <a:spcBef>
                <a:spcPct val="0"/>
              </a:spcBef>
              <a:buClr>
                <a:schemeClr val="hlink"/>
              </a:buClr>
              <a:buSzTx/>
            </a:pPr>
            <a:r>
              <a:rPr lang="en-US" altLang="ko-KR" sz="1500" b="1" dirty="0" smtClean="0">
                <a:latin typeface="맑은 고딕" pitchFamily="50" charset="-127"/>
                <a:ea typeface="맑은 고딕" pitchFamily="50" charset="-127"/>
              </a:rPr>
              <a:t>Key Components of Site Visit Agenda :</a:t>
            </a:r>
            <a:endParaRPr lang="en-US" altLang="ko-KR" sz="1500" b="1" dirty="0">
              <a:latin typeface="맑은 고딕" pitchFamily="50" charset="-127"/>
              <a:ea typeface="맑은 고딕" pitchFamily="50" charset="-127"/>
            </a:endParaRPr>
          </a:p>
          <a:p>
            <a:pPr marL="176213" indent="-176213" algn="l">
              <a:lnSpc>
                <a:spcPct val="125000"/>
              </a:lnSpc>
              <a:spcBef>
                <a:spcPct val="0"/>
              </a:spcBef>
              <a:buClr>
                <a:schemeClr val="hlink"/>
              </a:buClr>
              <a:buSzTx/>
            </a:pPr>
            <a:endParaRPr lang="en-US" altLang="ko-KR" sz="600" b="1" dirty="0">
              <a:latin typeface="맑은 고딕" pitchFamily="50" charset="-127"/>
              <a:ea typeface="맑은 고딕" pitchFamily="50" charset="-127"/>
            </a:endParaRPr>
          </a:p>
          <a:p>
            <a:pPr marL="176213" indent="-176213" algn="l">
              <a:lnSpc>
                <a:spcPct val="125000"/>
              </a:lnSpc>
              <a:spcBef>
                <a:spcPct val="0"/>
              </a:spcBef>
              <a:spcAft>
                <a:spcPts val="1100"/>
              </a:spcAft>
              <a:buClr>
                <a:schemeClr val="hlink"/>
              </a:buClr>
              <a:buSzTx/>
              <a:buFont typeface="Wingdings" pitchFamily="2" charset="2"/>
              <a:buChar char="§"/>
            </a:pPr>
            <a:r>
              <a:rPr lang="en-US" altLang="ko-KR" sz="1200" b="1" dirty="0" smtClean="0">
                <a:latin typeface="맑은 고딕" pitchFamily="50" charset="-127"/>
                <a:ea typeface="맑은 고딕" pitchFamily="50" charset="-127"/>
              </a:rPr>
              <a:t>Entrance Meeting</a:t>
            </a:r>
            <a:endParaRPr lang="en-US" altLang="ko-KR" sz="1200" b="1" dirty="0">
              <a:latin typeface="맑은 고딕" pitchFamily="50" charset="-127"/>
              <a:ea typeface="맑은 고딕" pitchFamily="50" charset="-127"/>
            </a:endParaRPr>
          </a:p>
          <a:p>
            <a:pPr marL="176213" indent="-176213" algn="l">
              <a:lnSpc>
                <a:spcPct val="125000"/>
              </a:lnSpc>
              <a:spcBef>
                <a:spcPct val="0"/>
              </a:spcBef>
              <a:spcAft>
                <a:spcPts val="1100"/>
              </a:spcAft>
              <a:buClr>
                <a:schemeClr val="hlink"/>
              </a:buClr>
              <a:buSzTx/>
              <a:buFont typeface="Wingdings" pitchFamily="2" charset="2"/>
              <a:buChar char="§"/>
            </a:pPr>
            <a:r>
              <a:rPr lang="en-US" altLang="ko-KR" sz="1200" b="1" dirty="0" smtClean="0">
                <a:latin typeface="맑은 고딕" pitchFamily="50" charset="-127"/>
                <a:ea typeface="맑은 고딕" pitchFamily="50" charset="-127"/>
              </a:rPr>
              <a:t>Entrance Meeting w/ Faculty</a:t>
            </a:r>
            <a:endParaRPr lang="en-US" altLang="ko-KR" sz="1200" b="1" dirty="0">
              <a:latin typeface="맑은 고딕" pitchFamily="50" charset="-127"/>
              <a:ea typeface="맑은 고딕" pitchFamily="50" charset="-127"/>
            </a:endParaRPr>
          </a:p>
          <a:p>
            <a:pPr marL="176213" indent="-176213" algn="l">
              <a:lnSpc>
                <a:spcPct val="125000"/>
              </a:lnSpc>
              <a:spcBef>
                <a:spcPct val="0"/>
              </a:spcBef>
              <a:spcAft>
                <a:spcPts val="1100"/>
              </a:spcAft>
              <a:buClr>
                <a:schemeClr val="hlink"/>
              </a:buClr>
              <a:buSzTx/>
              <a:buFont typeface="Wingdings" pitchFamily="2" charset="2"/>
              <a:buChar char="§"/>
            </a:pPr>
            <a:r>
              <a:rPr lang="en-US" altLang="ko-KR" sz="1200" b="1" dirty="0" smtClean="0">
                <a:latin typeface="맑은 고딕" pitchFamily="50" charset="-127"/>
                <a:ea typeface="맑은 고딕" pitchFamily="50" charset="-127"/>
              </a:rPr>
              <a:t>Entrance Meeting w/ Chief Academic and Administrative Officers of the Institution</a:t>
            </a:r>
            <a:endParaRPr lang="en-US" altLang="ko-KR" sz="1200" b="1" dirty="0">
              <a:latin typeface="맑은 고딕" pitchFamily="50" charset="-127"/>
              <a:ea typeface="맑은 고딕" pitchFamily="50" charset="-127"/>
            </a:endParaRPr>
          </a:p>
          <a:p>
            <a:pPr marL="176213" indent="-176213" algn="l">
              <a:lnSpc>
                <a:spcPct val="125000"/>
              </a:lnSpc>
              <a:spcBef>
                <a:spcPct val="0"/>
              </a:spcBef>
              <a:spcAft>
                <a:spcPts val="1100"/>
              </a:spcAft>
              <a:buClr>
                <a:schemeClr val="hlink"/>
              </a:buClr>
              <a:buSzTx/>
              <a:buFont typeface="Wingdings" pitchFamily="2" charset="2"/>
              <a:buChar char="§"/>
            </a:pPr>
            <a:r>
              <a:rPr lang="en-US" altLang="ko-KR" sz="1200" b="1" dirty="0" smtClean="0">
                <a:latin typeface="맑은 고딕" pitchFamily="50" charset="-127"/>
                <a:ea typeface="맑은 고딕" pitchFamily="50" charset="-127"/>
              </a:rPr>
              <a:t>Meeting w/ Students</a:t>
            </a:r>
            <a:endParaRPr lang="en-US" altLang="ko-KR" sz="1200" b="1" dirty="0">
              <a:latin typeface="맑은 고딕" pitchFamily="50" charset="-127"/>
              <a:ea typeface="맑은 고딕" pitchFamily="50" charset="-127"/>
            </a:endParaRPr>
          </a:p>
          <a:p>
            <a:pPr marL="176213" indent="-176213" algn="l">
              <a:lnSpc>
                <a:spcPct val="125000"/>
              </a:lnSpc>
              <a:spcBef>
                <a:spcPct val="0"/>
              </a:spcBef>
              <a:spcAft>
                <a:spcPts val="1100"/>
              </a:spcAft>
              <a:buClr>
                <a:schemeClr val="hlink"/>
              </a:buClr>
              <a:buSzTx/>
              <a:buFont typeface="Wingdings" pitchFamily="2" charset="2"/>
              <a:buChar char="§"/>
            </a:pPr>
            <a:r>
              <a:rPr lang="en-US" altLang="ko-KR" sz="1200" b="1" dirty="0" smtClean="0">
                <a:latin typeface="맑은 고딕" pitchFamily="50" charset="-127"/>
                <a:ea typeface="맑은 고딕" pitchFamily="50" charset="-127"/>
              </a:rPr>
              <a:t>Tour of the Facilities</a:t>
            </a:r>
            <a:endParaRPr lang="en-US" altLang="ko-KR" sz="1200" b="1" dirty="0">
              <a:latin typeface="맑은 고딕" pitchFamily="50" charset="-127"/>
              <a:ea typeface="맑은 고딕" pitchFamily="50" charset="-127"/>
            </a:endParaRPr>
          </a:p>
          <a:p>
            <a:pPr marL="176213" indent="-176213" algn="l">
              <a:lnSpc>
                <a:spcPct val="125000"/>
              </a:lnSpc>
              <a:spcBef>
                <a:spcPct val="0"/>
              </a:spcBef>
              <a:spcAft>
                <a:spcPts val="1100"/>
              </a:spcAft>
              <a:buClr>
                <a:schemeClr val="hlink"/>
              </a:buClr>
              <a:buSzTx/>
              <a:buFont typeface="Wingdings" pitchFamily="2" charset="2"/>
              <a:buChar char="§"/>
            </a:pPr>
            <a:r>
              <a:rPr lang="en-US" altLang="ko-KR" sz="1200" b="1" dirty="0" smtClean="0">
                <a:latin typeface="맑은 고딕" pitchFamily="50" charset="-127"/>
                <a:ea typeface="맑은 고딕" pitchFamily="50" charset="-127"/>
              </a:rPr>
              <a:t>Review of Student Work Outcome</a:t>
            </a:r>
            <a:endParaRPr lang="en-US" altLang="ko-KR" sz="1200" b="1" dirty="0">
              <a:latin typeface="맑은 고딕" pitchFamily="50" charset="-127"/>
              <a:ea typeface="맑은 고딕" pitchFamily="50" charset="-127"/>
            </a:endParaRPr>
          </a:p>
          <a:p>
            <a:pPr marL="176213" indent="-176213" algn="l">
              <a:lnSpc>
                <a:spcPct val="125000"/>
              </a:lnSpc>
              <a:spcBef>
                <a:spcPct val="0"/>
              </a:spcBef>
              <a:spcAft>
                <a:spcPts val="1100"/>
              </a:spcAft>
              <a:buClr>
                <a:schemeClr val="hlink"/>
              </a:buClr>
              <a:buSzTx/>
              <a:buFont typeface="Wingdings" pitchFamily="2" charset="2"/>
              <a:buChar char="§"/>
            </a:pPr>
            <a:r>
              <a:rPr lang="en-US" altLang="ko-KR" sz="1200" b="1" dirty="0" smtClean="0">
                <a:latin typeface="맑은 고딕" pitchFamily="50" charset="-127"/>
                <a:ea typeface="맑은 고딕" pitchFamily="50" charset="-127"/>
              </a:rPr>
              <a:t>Meeting with Alumni</a:t>
            </a:r>
            <a:endParaRPr lang="en-US" altLang="ko-KR" sz="1200" b="1" dirty="0">
              <a:latin typeface="맑은 고딕" pitchFamily="50" charset="-127"/>
              <a:ea typeface="맑은 고딕" pitchFamily="50" charset="-127"/>
            </a:endParaRPr>
          </a:p>
          <a:p>
            <a:pPr marL="176213" indent="-176213" algn="l">
              <a:lnSpc>
                <a:spcPct val="125000"/>
              </a:lnSpc>
              <a:spcBef>
                <a:spcPct val="0"/>
              </a:spcBef>
              <a:spcAft>
                <a:spcPts val="1100"/>
              </a:spcAft>
              <a:buClr>
                <a:schemeClr val="hlink"/>
              </a:buClr>
              <a:buSzTx/>
              <a:buFont typeface="Wingdings" pitchFamily="2" charset="2"/>
              <a:buChar char="§"/>
            </a:pPr>
            <a:r>
              <a:rPr lang="en-US" altLang="ko-KR" sz="1200" b="1" dirty="0" smtClean="0">
                <a:latin typeface="맑은 고딕" pitchFamily="50" charset="-127"/>
                <a:ea typeface="맑은 고딕" pitchFamily="50" charset="-127"/>
              </a:rPr>
              <a:t>Observation of Classes in Session</a:t>
            </a:r>
            <a:endParaRPr lang="en-US" altLang="ko-KR" sz="1200" b="1" dirty="0">
              <a:latin typeface="맑은 고딕" pitchFamily="50" charset="-127"/>
              <a:ea typeface="맑은 고딕" pitchFamily="50" charset="-127"/>
            </a:endParaRPr>
          </a:p>
          <a:p>
            <a:pPr marL="176213" indent="-176213" algn="l">
              <a:lnSpc>
                <a:spcPct val="125000"/>
              </a:lnSpc>
              <a:spcBef>
                <a:spcPct val="0"/>
              </a:spcBef>
              <a:spcAft>
                <a:spcPts val="1100"/>
              </a:spcAft>
              <a:buClr>
                <a:schemeClr val="hlink"/>
              </a:buClr>
              <a:buSzTx/>
              <a:buFont typeface="Wingdings" pitchFamily="2" charset="2"/>
              <a:buChar char="§"/>
            </a:pPr>
            <a:endParaRPr lang="en-US" altLang="ko-KR" sz="1200" b="1" dirty="0" smtClean="0">
              <a:latin typeface="맑은 고딕" pitchFamily="50" charset="-127"/>
              <a:ea typeface="맑은 고딕" pitchFamily="50" charset="-127"/>
            </a:endParaRPr>
          </a:p>
          <a:p>
            <a:pPr marL="176213" indent="-176213" algn="l">
              <a:lnSpc>
                <a:spcPct val="125000"/>
              </a:lnSpc>
              <a:spcBef>
                <a:spcPct val="0"/>
              </a:spcBef>
              <a:spcAft>
                <a:spcPts val="1100"/>
              </a:spcAft>
              <a:buClr>
                <a:schemeClr val="hlink"/>
              </a:buClr>
              <a:buSzTx/>
              <a:buFont typeface="Wingdings" pitchFamily="2" charset="2"/>
              <a:buChar char="§"/>
            </a:pPr>
            <a:endParaRPr lang="en-US" altLang="ko-KR" sz="1200" b="1" dirty="0" smtClean="0">
              <a:latin typeface="맑은 고딕" pitchFamily="50" charset="-127"/>
              <a:ea typeface="맑은 고딕" pitchFamily="50" charset="-127"/>
            </a:endParaRPr>
          </a:p>
          <a:p>
            <a:pPr marL="176213" indent="-176213" algn="l">
              <a:lnSpc>
                <a:spcPct val="125000"/>
              </a:lnSpc>
              <a:spcBef>
                <a:spcPct val="0"/>
              </a:spcBef>
              <a:spcAft>
                <a:spcPts val="1100"/>
              </a:spcAft>
              <a:buClr>
                <a:schemeClr val="hlink"/>
              </a:buClr>
              <a:buSzTx/>
              <a:buFont typeface="Wingdings" pitchFamily="2" charset="2"/>
              <a:buChar char="§"/>
            </a:pPr>
            <a:r>
              <a:rPr lang="en-US" altLang="ko-KR" sz="1200" b="1" dirty="0" smtClean="0">
                <a:latin typeface="맑은 고딕" pitchFamily="50" charset="-127"/>
                <a:ea typeface="맑은 고딕" pitchFamily="50" charset="-127"/>
              </a:rPr>
              <a:t>Meeting with Adjunct Faculties, Visiting Lecturers</a:t>
            </a:r>
            <a:endParaRPr lang="en-US" altLang="ko-KR" sz="1200" b="1" dirty="0">
              <a:latin typeface="맑은 고딕" pitchFamily="50" charset="-127"/>
              <a:ea typeface="맑은 고딕" pitchFamily="50" charset="-127"/>
            </a:endParaRPr>
          </a:p>
          <a:p>
            <a:pPr marL="176213" indent="-176213" algn="l">
              <a:lnSpc>
                <a:spcPct val="125000"/>
              </a:lnSpc>
              <a:spcBef>
                <a:spcPct val="0"/>
              </a:spcBef>
              <a:spcAft>
                <a:spcPts val="1100"/>
              </a:spcAft>
              <a:buClr>
                <a:schemeClr val="hlink"/>
              </a:buClr>
              <a:buSzTx/>
              <a:buFont typeface="Wingdings" pitchFamily="2" charset="2"/>
              <a:buChar char="§"/>
            </a:pPr>
            <a:r>
              <a:rPr lang="en-US" altLang="ko-KR" sz="1200" b="1" dirty="0">
                <a:latin typeface="맑은 고딕" pitchFamily="50" charset="-127"/>
                <a:ea typeface="맑은 고딕" pitchFamily="50" charset="-127"/>
              </a:rPr>
              <a:t>Daily Exit Meeting by the Team</a:t>
            </a:r>
          </a:p>
          <a:p>
            <a:pPr marL="176213" indent="-176213" algn="l">
              <a:lnSpc>
                <a:spcPct val="125000"/>
              </a:lnSpc>
              <a:spcBef>
                <a:spcPct val="0"/>
              </a:spcBef>
              <a:spcAft>
                <a:spcPts val="1100"/>
              </a:spcAft>
              <a:buClr>
                <a:schemeClr val="hlink"/>
              </a:buClr>
              <a:buSzTx/>
              <a:buFont typeface="Wingdings" pitchFamily="2" charset="2"/>
              <a:buChar char="§"/>
            </a:pPr>
            <a:r>
              <a:rPr lang="en-US" altLang="ko-KR" sz="1200" b="1" dirty="0">
                <a:latin typeface="맑은 고딕" pitchFamily="50" charset="-127"/>
                <a:ea typeface="맑은 고딕" pitchFamily="50" charset="-127"/>
              </a:rPr>
              <a:t>Draft of VTR and Confidential Recommendation</a:t>
            </a:r>
          </a:p>
          <a:p>
            <a:pPr marL="176213" indent="-176213" algn="l">
              <a:lnSpc>
                <a:spcPct val="125000"/>
              </a:lnSpc>
              <a:spcBef>
                <a:spcPct val="0"/>
              </a:spcBef>
              <a:spcAft>
                <a:spcPts val="1100"/>
              </a:spcAft>
              <a:buClr>
                <a:schemeClr val="hlink"/>
              </a:buClr>
              <a:buSzTx/>
              <a:buFont typeface="Wingdings" pitchFamily="2" charset="2"/>
              <a:buChar char="§"/>
            </a:pPr>
            <a:r>
              <a:rPr lang="en-US" altLang="ko-KR" sz="1200" b="1" dirty="0">
                <a:latin typeface="맑은 고딕" pitchFamily="50" charset="-127"/>
                <a:ea typeface="맑은 고딕" pitchFamily="50" charset="-127"/>
              </a:rPr>
              <a:t>Exit Meeting with Faculty</a:t>
            </a:r>
          </a:p>
          <a:p>
            <a:pPr marL="176213" indent="-176213" algn="l">
              <a:lnSpc>
                <a:spcPct val="125000"/>
              </a:lnSpc>
              <a:spcBef>
                <a:spcPct val="0"/>
              </a:spcBef>
              <a:spcAft>
                <a:spcPts val="1100"/>
              </a:spcAft>
              <a:buClr>
                <a:schemeClr val="hlink"/>
              </a:buClr>
              <a:buSzTx/>
              <a:buFont typeface="Wingdings" pitchFamily="2" charset="2"/>
              <a:buChar char="§"/>
            </a:pPr>
            <a:r>
              <a:rPr lang="en-US" altLang="ko-KR" sz="1200" b="1" dirty="0">
                <a:latin typeface="맑은 고딕" pitchFamily="50" charset="-127"/>
                <a:ea typeface="맑은 고딕" pitchFamily="50" charset="-127"/>
              </a:rPr>
              <a:t>Exit Meeting w/ Chief Academic and Administrative Officers of the Institution</a:t>
            </a:r>
          </a:p>
          <a:p>
            <a:pPr marL="176213" indent="-176213" algn="l">
              <a:lnSpc>
                <a:spcPct val="125000"/>
              </a:lnSpc>
              <a:spcBef>
                <a:spcPct val="0"/>
              </a:spcBef>
              <a:spcAft>
                <a:spcPts val="1100"/>
              </a:spcAft>
              <a:buClr>
                <a:schemeClr val="hlink"/>
              </a:buClr>
              <a:buSzTx/>
              <a:buFont typeface="Wingdings" pitchFamily="2" charset="2"/>
              <a:buChar char="§"/>
            </a:pPr>
            <a:r>
              <a:rPr lang="en-US" altLang="ko-KR" sz="1200" b="1" dirty="0">
                <a:latin typeface="맑은 고딕" pitchFamily="50" charset="-127"/>
                <a:ea typeface="맑은 고딕" pitchFamily="50" charset="-127"/>
              </a:rPr>
              <a:t>Exit Meeting w/ Students &amp; All Members of Program</a:t>
            </a:r>
          </a:p>
        </p:txBody>
      </p:sp>
      <p:sp>
        <p:nvSpPr>
          <p:cNvPr id="6" name="Text Box 4"/>
          <p:cNvSpPr txBox="1">
            <a:spLocks noChangeArrowheads="1"/>
          </p:cNvSpPr>
          <p:nvPr/>
        </p:nvSpPr>
        <p:spPr bwMode="auto">
          <a:xfrm>
            <a:off x="813569" y="1082640"/>
            <a:ext cx="7934895" cy="1554272"/>
          </a:xfrm>
          <a:prstGeom prst="rect">
            <a:avLst/>
          </a:prstGeom>
          <a:noFill/>
          <a:ln w="9525">
            <a:noFill/>
            <a:miter lim="800000"/>
            <a:headEnd/>
            <a:tailEnd/>
          </a:ln>
          <a:effectLst/>
        </p:spPr>
        <p:txBody>
          <a:bodyPr wrap="square">
            <a:spAutoFit/>
          </a:bodyPr>
          <a:lstStyle/>
          <a:p>
            <a:pPr marL="265113" indent="-265113" algn="l">
              <a:lnSpc>
                <a:spcPct val="125000"/>
              </a:lnSpc>
              <a:spcBef>
                <a:spcPct val="0"/>
              </a:spcBef>
              <a:spcAft>
                <a:spcPts val="900"/>
              </a:spcAft>
              <a:buClr>
                <a:srgbClr val="003399"/>
              </a:buClr>
              <a:buSzTx/>
              <a:buFont typeface="Wingdings" pitchFamily="2" charset="2"/>
              <a:buChar char="ü"/>
              <a:defRPr/>
            </a:pPr>
            <a:r>
              <a:rPr lang="en-US" altLang="ko-KR" sz="1400" b="1" dirty="0" smtClean="0">
                <a:solidFill>
                  <a:srgbClr val="003399"/>
                </a:solidFill>
                <a:latin typeface="맑은 고딕" pitchFamily="50" charset="-127"/>
                <a:ea typeface="맑은 고딕" pitchFamily="50" charset="-127"/>
              </a:rPr>
              <a:t>Since the </a:t>
            </a:r>
            <a:r>
              <a:rPr lang="en-US" altLang="ko-KR" sz="1400" b="1" dirty="0" smtClean="0">
                <a:solidFill>
                  <a:srgbClr val="C00000"/>
                </a:solidFill>
                <a:latin typeface="맑은 고딕" pitchFamily="50" charset="-127"/>
                <a:ea typeface="맑은 고딕" pitchFamily="50" charset="-127"/>
              </a:rPr>
              <a:t>program can raise an appeal for ‘procedural error’</a:t>
            </a:r>
            <a:r>
              <a:rPr lang="en-US" altLang="ko-KR" sz="1400" b="1" dirty="0" smtClean="0">
                <a:solidFill>
                  <a:srgbClr val="003399"/>
                </a:solidFill>
                <a:latin typeface="맑은 고딕" pitchFamily="50" charset="-127"/>
                <a:ea typeface="맑은 고딕" pitchFamily="50" charset="-127"/>
              </a:rPr>
              <a:t>, it is utmost important that the Site Visit must be carried under </a:t>
            </a:r>
            <a:r>
              <a:rPr lang="en-US" altLang="ko-KR" sz="1400" b="1" dirty="0" smtClean="0">
                <a:solidFill>
                  <a:srgbClr val="C00000"/>
                </a:solidFill>
                <a:latin typeface="맑은 고딕" pitchFamily="50" charset="-127"/>
                <a:ea typeface="맑은 고딕" pitchFamily="50" charset="-127"/>
              </a:rPr>
              <a:t>pre-agreed Site Visit Agenda only.</a:t>
            </a:r>
            <a:endParaRPr lang="en-US" altLang="ko-KR" sz="1400" b="1" dirty="0">
              <a:solidFill>
                <a:srgbClr val="C00000"/>
              </a:solidFill>
              <a:effectLst>
                <a:outerShdw blurRad="38100" dist="38100" dir="2700000" algn="tl">
                  <a:srgbClr val="000000">
                    <a:alpha val="43137"/>
                  </a:srgbClr>
                </a:outerShdw>
              </a:effectLst>
              <a:latin typeface="맑은 고딕" pitchFamily="50" charset="-127"/>
              <a:ea typeface="맑은 고딕" pitchFamily="50" charset="-127"/>
            </a:endParaRPr>
          </a:p>
          <a:p>
            <a:pPr marL="265113" indent="-265113" algn="l">
              <a:lnSpc>
                <a:spcPct val="125000"/>
              </a:lnSpc>
              <a:spcBef>
                <a:spcPct val="0"/>
              </a:spcBef>
              <a:spcAft>
                <a:spcPts val="900"/>
              </a:spcAft>
              <a:buClr>
                <a:srgbClr val="003399"/>
              </a:buClr>
              <a:buSzTx/>
              <a:buFont typeface="Wingdings" pitchFamily="2" charset="2"/>
              <a:buChar char="ü"/>
              <a:defRPr/>
            </a:pPr>
            <a:r>
              <a:rPr lang="en-US" altLang="ko-KR" sz="1400" b="1" dirty="0" smtClean="0">
                <a:solidFill>
                  <a:srgbClr val="003399"/>
                </a:solidFill>
                <a:latin typeface="맑은 고딕" pitchFamily="50" charset="-127"/>
                <a:ea typeface="맑은 고딕" pitchFamily="50" charset="-127"/>
              </a:rPr>
              <a:t>The team has </a:t>
            </a:r>
            <a:r>
              <a:rPr lang="en-US" altLang="ko-KR" sz="1400" b="1" dirty="0" smtClean="0">
                <a:solidFill>
                  <a:srgbClr val="C00000"/>
                </a:solidFill>
                <a:latin typeface="맑은 고딕" pitchFamily="50" charset="-127"/>
                <a:ea typeface="맑은 고딕" pitchFamily="50" charset="-127"/>
              </a:rPr>
              <a:t>obligation to resolve any procedural errors raised</a:t>
            </a:r>
            <a:r>
              <a:rPr lang="en-US" altLang="ko-KR" sz="1400" b="1" dirty="0" smtClean="0">
                <a:solidFill>
                  <a:srgbClr val="003399"/>
                </a:solidFill>
                <a:latin typeface="맑은 고딕" pitchFamily="50" charset="-127"/>
                <a:ea typeface="맑은 고딕" pitchFamily="50" charset="-127"/>
              </a:rPr>
              <a:t> by the program. The school </a:t>
            </a:r>
            <a:r>
              <a:rPr lang="en-US" altLang="ko-KR" sz="1400" b="1" dirty="0" smtClean="0">
                <a:solidFill>
                  <a:srgbClr val="C00000"/>
                </a:solidFill>
                <a:latin typeface="맑은 고딕" pitchFamily="50" charset="-127"/>
                <a:ea typeface="맑은 고딕" pitchFamily="50" charset="-127"/>
              </a:rPr>
              <a:t>program is liable for all outcome</a:t>
            </a:r>
            <a:r>
              <a:rPr lang="en-US" altLang="ko-KR" sz="1400" b="1" dirty="0" smtClean="0">
                <a:solidFill>
                  <a:srgbClr val="003399"/>
                </a:solidFill>
                <a:latin typeface="맑은 고딕" pitchFamily="50" charset="-127"/>
                <a:ea typeface="맑은 고딕" pitchFamily="50" charset="-127"/>
              </a:rPr>
              <a:t> borne by not raising any appeals on procedural errors during Site Visit.</a:t>
            </a:r>
            <a:endParaRPr lang="ko-KR" altLang="en-US" sz="1400" b="1" dirty="0">
              <a:solidFill>
                <a:srgbClr val="003399"/>
              </a:solidFill>
              <a:latin typeface="맑은 고딕" pitchFamily="50" charset="-127"/>
              <a:ea typeface="맑은 고딕" pitchFamily="50" charset="-127"/>
            </a:endParaRPr>
          </a:p>
        </p:txBody>
      </p:sp>
      <p:sp>
        <p:nvSpPr>
          <p:cNvPr id="8" name="Rectangle 2">
            <a:extLst>
              <a:ext uri="{FF2B5EF4-FFF2-40B4-BE49-F238E27FC236}">
                <a16:creationId xmlns:a16="http://schemas.microsoft.com/office/drawing/2014/main" id="{8CE76E62-B509-4B8F-A2A4-919CD90BB076}"/>
              </a:ext>
            </a:extLst>
          </p:cNvPr>
          <p:cNvSpPr txBox="1">
            <a:spLocks noChangeArrowheads="1"/>
          </p:cNvSpPr>
          <p:nvPr/>
        </p:nvSpPr>
        <p:spPr bwMode="auto">
          <a:xfrm>
            <a:off x="107504" y="44624"/>
            <a:ext cx="8915400" cy="66285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eaLnBrk="1" hangingPunct="1">
              <a:buClrTx/>
              <a:buSzTx/>
              <a:buFontTx/>
            </a:pPr>
            <a:r>
              <a:rPr lang="en-US" altLang="ko-KR" sz="2800" kern="0" dirty="0" smtClean="0">
                <a:latin typeface="맑은 고딕" pitchFamily="50" charset="-127"/>
                <a:ea typeface="맑은 고딕" pitchFamily="50" charset="-127"/>
              </a:rPr>
              <a:t>Site </a:t>
            </a:r>
            <a:r>
              <a:rPr lang="en-US" altLang="ko-KR" sz="2800" kern="0" dirty="0">
                <a:latin typeface="맑은 고딕" pitchFamily="50" charset="-127"/>
                <a:ea typeface="맑은 고딕" pitchFamily="50" charset="-127"/>
              </a:rPr>
              <a:t>Visit </a:t>
            </a:r>
            <a:r>
              <a:rPr lang="en-US" altLang="ko-KR" sz="2800" kern="0" dirty="0" smtClean="0">
                <a:latin typeface="맑은 고딕" pitchFamily="50" charset="-127"/>
                <a:ea typeface="맑은 고딕" pitchFamily="50" charset="-127"/>
              </a:rPr>
              <a:t>Agenda</a:t>
            </a:r>
            <a:endParaRPr lang="ko-KR" altLang="en-US" sz="2800" kern="0" dirty="0">
              <a:latin typeface="맑은 고딕" pitchFamily="50" charset="-127"/>
              <a:ea typeface="맑은 고딕" pitchFamily="50" charset="-127"/>
            </a:endParaRPr>
          </a:p>
        </p:txBody>
      </p:sp>
      <p:sp>
        <p:nvSpPr>
          <p:cNvPr id="5"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dirty="0" smtClean="0">
                <a:solidFill>
                  <a:srgbClr val="515F7B"/>
                </a:solidFill>
                <a:latin typeface="맑은 고딕" pitchFamily="50" charset="-127"/>
                <a:ea typeface="맑은 고딕" pitchFamily="50" charset="-127"/>
              </a:rPr>
              <a:t>1/3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2414129821"/>
      </p:ext>
    </p:extLst>
  </p:cSld>
  <p:clrMapOvr>
    <a:masterClrMapping/>
  </p:clrMapOvr>
  <p:transition spd="med">
    <p:wip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a:extLst>
              <a:ext uri="{FF2B5EF4-FFF2-40B4-BE49-F238E27FC236}">
                <a16:creationId xmlns:a16="http://schemas.microsoft.com/office/drawing/2014/main" id="{8CE76E62-B509-4B8F-A2A4-919CD90BB076}"/>
              </a:ext>
            </a:extLst>
          </p:cNvPr>
          <p:cNvSpPr txBox="1">
            <a:spLocks noChangeArrowheads="1"/>
          </p:cNvSpPr>
          <p:nvPr/>
        </p:nvSpPr>
        <p:spPr bwMode="auto">
          <a:xfrm>
            <a:off x="107504" y="44624"/>
            <a:ext cx="8915400" cy="66285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eaLnBrk="1" hangingPunct="1">
              <a:buClrTx/>
              <a:buSzTx/>
              <a:buFontTx/>
            </a:pPr>
            <a:r>
              <a:rPr lang="en-US" altLang="ko-KR" sz="2800" kern="0" dirty="0" smtClean="0">
                <a:latin typeface="맑은 고딕" pitchFamily="50" charset="-127"/>
                <a:ea typeface="맑은 고딕" pitchFamily="50" charset="-127"/>
              </a:rPr>
              <a:t>Site </a:t>
            </a:r>
            <a:r>
              <a:rPr lang="en-US" altLang="ko-KR" sz="2800" kern="0" dirty="0">
                <a:latin typeface="맑은 고딕" pitchFamily="50" charset="-127"/>
                <a:ea typeface="맑은 고딕" pitchFamily="50" charset="-127"/>
              </a:rPr>
              <a:t>Visit </a:t>
            </a:r>
            <a:r>
              <a:rPr lang="en-US" altLang="ko-KR" sz="2800" kern="0" dirty="0" smtClean="0">
                <a:latin typeface="맑은 고딕" pitchFamily="50" charset="-127"/>
                <a:ea typeface="맑은 고딕" pitchFamily="50" charset="-127"/>
              </a:rPr>
              <a:t>Agenda</a:t>
            </a:r>
            <a:endParaRPr lang="ko-KR" altLang="en-US" sz="2800" kern="0" dirty="0">
              <a:latin typeface="맑은 고딕" pitchFamily="50" charset="-127"/>
              <a:ea typeface="맑은 고딕" pitchFamily="50" charset="-127"/>
            </a:endParaRPr>
          </a:p>
        </p:txBody>
      </p:sp>
      <p:sp>
        <p:nvSpPr>
          <p:cNvPr id="8" name="Text Box 12"/>
          <p:cNvSpPr txBox="1">
            <a:spLocks noChangeArrowheads="1"/>
          </p:cNvSpPr>
          <p:nvPr/>
        </p:nvSpPr>
        <p:spPr bwMode="auto">
          <a:xfrm>
            <a:off x="179611" y="1474192"/>
            <a:ext cx="1939248" cy="3334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kumimoji="1" sz="1600" b="1">
                <a:solidFill>
                  <a:schemeClr val="tx1"/>
                </a:solidFill>
                <a:latin typeface="돋움" pitchFamily="50" charset="-127"/>
                <a:ea typeface="돋움" pitchFamily="50" charset="-127"/>
              </a:defRPr>
            </a:lvl1pPr>
            <a:lvl2pPr marL="742950" indent="-285750" eaLnBrk="0" hangingPunct="0">
              <a:defRPr kumimoji="1" sz="1600" b="1">
                <a:solidFill>
                  <a:schemeClr val="tx1"/>
                </a:solidFill>
                <a:latin typeface="돋움" pitchFamily="50" charset="-127"/>
                <a:ea typeface="돋움" pitchFamily="50" charset="-127"/>
              </a:defRPr>
            </a:lvl2pPr>
            <a:lvl3pPr marL="1143000" indent="-228600" eaLnBrk="0" hangingPunct="0">
              <a:defRPr kumimoji="1" sz="1600" b="1">
                <a:solidFill>
                  <a:schemeClr val="tx1"/>
                </a:solidFill>
                <a:latin typeface="돋움" pitchFamily="50" charset="-127"/>
                <a:ea typeface="돋움" pitchFamily="50" charset="-127"/>
              </a:defRPr>
            </a:lvl3pPr>
            <a:lvl4pPr marL="1600200" indent="-228600" eaLnBrk="0" hangingPunct="0">
              <a:defRPr kumimoji="1" sz="1600" b="1">
                <a:solidFill>
                  <a:schemeClr val="tx1"/>
                </a:solidFill>
                <a:latin typeface="돋움" pitchFamily="50" charset="-127"/>
                <a:ea typeface="돋움" pitchFamily="50" charset="-127"/>
              </a:defRPr>
            </a:lvl4pPr>
            <a:lvl5pPr marL="2057400" indent="-228600" eaLnBrk="0" hangingPunct="0">
              <a:defRPr kumimoji="1" sz="1600" b="1">
                <a:solidFill>
                  <a:schemeClr val="tx1"/>
                </a:solidFill>
                <a:latin typeface="돋움" pitchFamily="50" charset="-127"/>
                <a:ea typeface="돋움" pitchFamily="50" charset="-127"/>
              </a:defRPr>
            </a:lvl5pPr>
            <a:lvl6pPr marL="2514600" indent="-228600" eaLnBrk="0" fontAlgn="base" hangingPunct="0">
              <a:spcBef>
                <a:spcPct val="0"/>
              </a:spcBef>
              <a:spcAft>
                <a:spcPct val="0"/>
              </a:spcAft>
              <a:defRPr kumimoji="1" sz="1600" b="1">
                <a:solidFill>
                  <a:schemeClr val="tx1"/>
                </a:solidFill>
                <a:latin typeface="돋움" pitchFamily="50" charset="-127"/>
                <a:ea typeface="돋움" pitchFamily="50" charset="-127"/>
              </a:defRPr>
            </a:lvl6pPr>
            <a:lvl7pPr marL="2971800" indent="-228600" eaLnBrk="0" fontAlgn="base" hangingPunct="0">
              <a:spcBef>
                <a:spcPct val="0"/>
              </a:spcBef>
              <a:spcAft>
                <a:spcPct val="0"/>
              </a:spcAft>
              <a:defRPr kumimoji="1" sz="1600" b="1">
                <a:solidFill>
                  <a:schemeClr val="tx1"/>
                </a:solidFill>
                <a:latin typeface="돋움" pitchFamily="50" charset="-127"/>
                <a:ea typeface="돋움" pitchFamily="50" charset="-127"/>
              </a:defRPr>
            </a:lvl7pPr>
            <a:lvl8pPr marL="3429000" indent="-228600" eaLnBrk="0" fontAlgn="base" hangingPunct="0">
              <a:spcBef>
                <a:spcPct val="0"/>
              </a:spcBef>
              <a:spcAft>
                <a:spcPct val="0"/>
              </a:spcAft>
              <a:defRPr kumimoji="1" sz="1600" b="1">
                <a:solidFill>
                  <a:schemeClr val="tx1"/>
                </a:solidFill>
                <a:latin typeface="돋움" pitchFamily="50" charset="-127"/>
                <a:ea typeface="돋움" pitchFamily="50" charset="-127"/>
              </a:defRPr>
            </a:lvl8pPr>
            <a:lvl9pPr marL="3886200" indent="-228600" eaLnBrk="0" fontAlgn="base" hangingPunct="0">
              <a:spcBef>
                <a:spcPct val="0"/>
              </a:spcBef>
              <a:spcAft>
                <a:spcPct val="0"/>
              </a:spcAft>
              <a:defRPr kumimoji="1" sz="1600" b="1">
                <a:solidFill>
                  <a:schemeClr val="tx1"/>
                </a:solidFill>
                <a:latin typeface="돋움" pitchFamily="50" charset="-127"/>
                <a:ea typeface="돋움" pitchFamily="50" charset="-127"/>
              </a:defRPr>
            </a:lvl9pPr>
          </a:lstStyle>
          <a:p>
            <a:pPr algn="l" eaLnBrk="1" hangingPunct="1">
              <a:lnSpc>
                <a:spcPct val="125000"/>
              </a:lnSpc>
              <a:spcBef>
                <a:spcPct val="50000"/>
              </a:spcBef>
              <a:buClrTx/>
              <a:buSzTx/>
              <a:buFontTx/>
              <a:buNone/>
            </a:pPr>
            <a:r>
              <a:rPr lang="en-US" altLang="ko-KR" sz="1400" dirty="0" smtClean="0">
                <a:solidFill>
                  <a:prstClr val="black"/>
                </a:solidFill>
                <a:latin typeface="맑은 고딕" pitchFamily="50" charset="-127"/>
                <a:ea typeface="맑은 고딕" pitchFamily="50" charset="-127"/>
              </a:rPr>
              <a:t>Sunday</a:t>
            </a:r>
            <a:r>
              <a:rPr lang="en-US" altLang="ko-KR" sz="1200" dirty="0" smtClean="0">
                <a:solidFill>
                  <a:schemeClr val="tx2"/>
                </a:solidFill>
                <a:latin typeface="맑은 고딕" pitchFamily="50" charset="-127"/>
                <a:ea typeface="맑은 고딕" pitchFamily="50" charset="-127"/>
              </a:rPr>
              <a:t> (day 1)</a:t>
            </a:r>
            <a:endParaRPr lang="ko-KR" altLang="en-US" sz="1400" dirty="0">
              <a:solidFill>
                <a:schemeClr val="tx2"/>
              </a:solidFill>
              <a:latin typeface="맑은 고딕" pitchFamily="50" charset="-127"/>
              <a:ea typeface="맑은 고딕" pitchFamily="50" charset="-127"/>
            </a:endParaRPr>
          </a:p>
        </p:txBody>
      </p:sp>
      <p:sp>
        <p:nvSpPr>
          <p:cNvPr id="9" name="Text Box 13"/>
          <p:cNvSpPr txBox="1">
            <a:spLocks noChangeArrowheads="1"/>
          </p:cNvSpPr>
          <p:nvPr/>
        </p:nvSpPr>
        <p:spPr bwMode="auto">
          <a:xfrm>
            <a:off x="2267744" y="1483714"/>
            <a:ext cx="1657350"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kumimoji="1" sz="1600" b="1">
                <a:solidFill>
                  <a:schemeClr val="tx1"/>
                </a:solidFill>
                <a:latin typeface="돋움" pitchFamily="50" charset="-127"/>
                <a:ea typeface="돋움" pitchFamily="50" charset="-127"/>
              </a:defRPr>
            </a:lvl1pPr>
            <a:lvl2pPr marL="742950" indent="-285750" eaLnBrk="0" hangingPunct="0">
              <a:defRPr kumimoji="1" sz="1600" b="1">
                <a:solidFill>
                  <a:schemeClr val="tx1"/>
                </a:solidFill>
                <a:latin typeface="돋움" pitchFamily="50" charset="-127"/>
                <a:ea typeface="돋움" pitchFamily="50" charset="-127"/>
              </a:defRPr>
            </a:lvl2pPr>
            <a:lvl3pPr marL="1143000" indent="-228600" eaLnBrk="0" hangingPunct="0">
              <a:defRPr kumimoji="1" sz="1600" b="1">
                <a:solidFill>
                  <a:schemeClr val="tx1"/>
                </a:solidFill>
                <a:latin typeface="돋움" pitchFamily="50" charset="-127"/>
                <a:ea typeface="돋움" pitchFamily="50" charset="-127"/>
              </a:defRPr>
            </a:lvl3pPr>
            <a:lvl4pPr marL="1600200" indent="-228600" eaLnBrk="0" hangingPunct="0">
              <a:defRPr kumimoji="1" sz="1600" b="1">
                <a:solidFill>
                  <a:schemeClr val="tx1"/>
                </a:solidFill>
                <a:latin typeface="돋움" pitchFamily="50" charset="-127"/>
                <a:ea typeface="돋움" pitchFamily="50" charset="-127"/>
              </a:defRPr>
            </a:lvl4pPr>
            <a:lvl5pPr marL="2057400" indent="-228600" eaLnBrk="0" hangingPunct="0">
              <a:defRPr kumimoji="1" sz="1600" b="1">
                <a:solidFill>
                  <a:schemeClr val="tx1"/>
                </a:solidFill>
                <a:latin typeface="돋움" pitchFamily="50" charset="-127"/>
                <a:ea typeface="돋움" pitchFamily="50" charset="-127"/>
              </a:defRPr>
            </a:lvl5pPr>
            <a:lvl6pPr marL="2514600" indent="-228600" eaLnBrk="0" fontAlgn="base" hangingPunct="0">
              <a:spcBef>
                <a:spcPct val="0"/>
              </a:spcBef>
              <a:spcAft>
                <a:spcPct val="0"/>
              </a:spcAft>
              <a:defRPr kumimoji="1" sz="1600" b="1">
                <a:solidFill>
                  <a:schemeClr val="tx1"/>
                </a:solidFill>
                <a:latin typeface="돋움" pitchFamily="50" charset="-127"/>
                <a:ea typeface="돋움" pitchFamily="50" charset="-127"/>
              </a:defRPr>
            </a:lvl6pPr>
            <a:lvl7pPr marL="2971800" indent="-228600" eaLnBrk="0" fontAlgn="base" hangingPunct="0">
              <a:spcBef>
                <a:spcPct val="0"/>
              </a:spcBef>
              <a:spcAft>
                <a:spcPct val="0"/>
              </a:spcAft>
              <a:defRPr kumimoji="1" sz="1600" b="1">
                <a:solidFill>
                  <a:schemeClr val="tx1"/>
                </a:solidFill>
                <a:latin typeface="돋움" pitchFamily="50" charset="-127"/>
                <a:ea typeface="돋움" pitchFamily="50" charset="-127"/>
              </a:defRPr>
            </a:lvl7pPr>
            <a:lvl8pPr marL="3429000" indent="-228600" eaLnBrk="0" fontAlgn="base" hangingPunct="0">
              <a:spcBef>
                <a:spcPct val="0"/>
              </a:spcBef>
              <a:spcAft>
                <a:spcPct val="0"/>
              </a:spcAft>
              <a:defRPr kumimoji="1" sz="1600" b="1">
                <a:solidFill>
                  <a:schemeClr val="tx1"/>
                </a:solidFill>
                <a:latin typeface="돋움" pitchFamily="50" charset="-127"/>
                <a:ea typeface="돋움" pitchFamily="50" charset="-127"/>
              </a:defRPr>
            </a:lvl8pPr>
            <a:lvl9pPr marL="3886200" indent="-228600" eaLnBrk="0" fontAlgn="base" hangingPunct="0">
              <a:spcBef>
                <a:spcPct val="0"/>
              </a:spcBef>
              <a:spcAft>
                <a:spcPct val="0"/>
              </a:spcAft>
              <a:defRPr kumimoji="1" sz="1600" b="1">
                <a:solidFill>
                  <a:schemeClr val="tx1"/>
                </a:solidFill>
                <a:latin typeface="돋움" pitchFamily="50" charset="-127"/>
                <a:ea typeface="돋움" pitchFamily="50" charset="-127"/>
              </a:defRPr>
            </a:lvl9pPr>
          </a:lstStyle>
          <a:p>
            <a:pPr algn="l" eaLnBrk="1" hangingPunct="1">
              <a:spcBef>
                <a:spcPct val="50000"/>
              </a:spcBef>
              <a:buClrTx/>
              <a:buSzTx/>
              <a:buFontTx/>
              <a:buNone/>
            </a:pPr>
            <a:r>
              <a:rPr lang="en-US" altLang="ko-KR" sz="1400" dirty="0" smtClean="0">
                <a:solidFill>
                  <a:prstClr val="black"/>
                </a:solidFill>
                <a:latin typeface="맑은 고딕" pitchFamily="50" charset="-127"/>
                <a:ea typeface="맑은 고딕" pitchFamily="50" charset="-127"/>
              </a:rPr>
              <a:t>Monday </a:t>
            </a:r>
            <a:r>
              <a:rPr lang="en-US" altLang="ko-KR" sz="1200" dirty="0" smtClean="0">
                <a:solidFill>
                  <a:schemeClr val="tx2"/>
                </a:solidFill>
                <a:latin typeface="맑은 고딕" pitchFamily="50" charset="-127"/>
                <a:ea typeface="맑은 고딕" pitchFamily="50" charset="-127"/>
              </a:rPr>
              <a:t>(</a:t>
            </a:r>
            <a:r>
              <a:rPr lang="en-US" altLang="ko-KR" sz="1200" dirty="0">
                <a:solidFill>
                  <a:schemeClr val="tx2"/>
                </a:solidFill>
                <a:latin typeface="맑은 고딕" pitchFamily="50" charset="-127"/>
                <a:ea typeface="맑은 고딕" pitchFamily="50" charset="-127"/>
              </a:rPr>
              <a:t>day </a:t>
            </a:r>
            <a:r>
              <a:rPr lang="en-US" altLang="ko-KR" sz="1200" dirty="0" smtClean="0">
                <a:solidFill>
                  <a:schemeClr val="tx2"/>
                </a:solidFill>
                <a:latin typeface="맑은 고딕" pitchFamily="50" charset="-127"/>
                <a:ea typeface="맑은 고딕" pitchFamily="50" charset="-127"/>
              </a:rPr>
              <a:t>2)</a:t>
            </a:r>
            <a:endParaRPr lang="ko-KR" altLang="en-US" sz="1400" dirty="0">
              <a:solidFill>
                <a:prstClr val="black"/>
              </a:solidFill>
              <a:latin typeface="맑은 고딕" pitchFamily="50" charset="-127"/>
              <a:ea typeface="맑은 고딕" pitchFamily="50" charset="-127"/>
            </a:endParaRPr>
          </a:p>
        </p:txBody>
      </p:sp>
      <p:sp>
        <p:nvSpPr>
          <p:cNvPr id="10" name="Text Box 14"/>
          <p:cNvSpPr txBox="1">
            <a:spLocks noChangeArrowheads="1"/>
          </p:cNvSpPr>
          <p:nvPr/>
        </p:nvSpPr>
        <p:spPr bwMode="auto">
          <a:xfrm>
            <a:off x="4427984" y="1483714"/>
            <a:ext cx="2232025"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kumimoji="1" sz="1600" b="1">
                <a:solidFill>
                  <a:schemeClr val="tx1"/>
                </a:solidFill>
                <a:latin typeface="돋움" pitchFamily="50" charset="-127"/>
                <a:ea typeface="돋움" pitchFamily="50" charset="-127"/>
              </a:defRPr>
            </a:lvl1pPr>
            <a:lvl2pPr marL="742950" indent="-285750" eaLnBrk="0" hangingPunct="0">
              <a:defRPr kumimoji="1" sz="1600" b="1">
                <a:solidFill>
                  <a:schemeClr val="tx1"/>
                </a:solidFill>
                <a:latin typeface="돋움" pitchFamily="50" charset="-127"/>
                <a:ea typeface="돋움" pitchFamily="50" charset="-127"/>
              </a:defRPr>
            </a:lvl2pPr>
            <a:lvl3pPr marL="1143000" indent="-228600" eaLnBrk="0" hangingPunct="0">
              <a:defRPr kumimoji="1" sz="1600" b="1">
                <a:solidFill>
                  <a:schemeClr val="tx1"/>
                </a:solidFill>
                <a:latin typeface="돋움" pitchFamily="50" charset="-127"/>
                <a:ea typeface="돋움" pitchFamily="50" charset="-127"/>
              </a:defRPr>
            </a:lvl3pPr>
            <a:lvl4pPr marL="1600200" indent="-228600" eaLnBrk="0" hangingPunct="0">
              <a:defRPr kumimoji="1" sz="1600" b="1">
                <a:solidFill>
                  <a:schemeClr val="tx1"/>
                </a:solidFill>
                <a:latin typeface="돋움" pitchFamily="50" charset="-127"/>
                <a:ea typeface="돋움" pitchFamily="50" charset="-127"/>
              </a:defRPr>
            </a:lvl4pPr>
            <a:lvl5pPr marL="2057400" indent="-228600" eaLnBrk="0" hangingPunct="0">
              <a:defRPr kumimoji="1" sz="1600" b="1">
                <a:solidFill>
                  <a:schemeClr val="tx1"/>
                </a:solidFill>
                <a:latin typeface="돋움" pitchFamily="50" charset="-127"/>
                <a:ea typeface="돋움" pitchFamily="50" charset="-127"/>
              </a:defRPr>
            </a:lvl5pPr>
            <a:lvl6pPr marL="2514600" indent="-228600" eaLnBrk="0" fontAlgn="base" hangingPunct="0">
              <a:spcBef>
                <a:spcPct val="0"/>
              </a:spcBef>
              <a:spcAft>
                <a:spcPct val="0"/>
              </a:spcAft>
              <a:defRPr kumimoji="1" sz="1600" b="1">
                <a:solidFill>
                  <a:schemeClr val="tx1"/>
                </a:solidFill>
                <a:latin typeface="돋움" pitchFamily="50" charset="-127"/>
                <a:ea typeface="돋움" pitchFamily="50" charset="-127"/>
              </a:defRPr>
            </a:lvl6pPr>
            <a:lvl7pPr marL="2971800" indent="-228600" eaLnBrk="0" fontAlgn="base" hangingPunct="0">
              <a:spcBef>
                <a:spcPct val="0"/>
              </a:spcBef>
              <a:spcAft>
                <a:spcPct val="0"/>
              </a:spcAft>
              <a:defRPr kumimoji="1" sz="1600" b="1">
                <a:solidFill>
                  <a:schemeClr val="tx1"/>
                </a:solidFill>
                <a:latin typeface="돋움" pitchFamily="50" charset="-127"/>
                <a:ea typeface="돋움" pitchFamily="50" charset="-127"/>
              </a:defRPr>
            </a:lvl7pPr>
            <a:lvl8pPr marL="3429000" indent="-228600" eaLnBrk="0" fontAlgn="base" hangingPunct="0">
              <a:spcBef>
                <a:spcPct val="0"/>
              </a:spcBef>
              <a:spcAft>
                <a:spcPct val="0"/>
              </a:spcAft>
              <a:defRPr kumimoji="1" sz="1600" b="1">
                <a:solidFill>
                  <a:schemeClr val="tx1"/>
                </a:solidFill>
                <a:latin typeface="돋움" pitchFamily="50" charset="-127"/>
                <a:ea typeface="돋움" pitchFamily="50" charset="-127"/>
              </a:defRPr>
            </a:lvl8pPr>
            <a:lvl9pPr marL="3886200" indent="-228600" eaLnBrk="0" fontAlgn="base" hangingPunct="0">
              <a:spcBef>
                <a:spcPct val="0"/>
              </a:spcBef>
              <a:spcAft>
                <a:spcPct val="0"/>
              </a:spcAft>
              <a:defRPr kumimoji="1" sz="1600" b="1">
                <a:solidFill>
                  <a:schemeClr val="tx1"/>
                </a:solidFill>
                <a:latin typeface="돋움" pitchFamily="50" charset="-127"/>
                <a:ea typeface="돋움" pitchFamily="50" charset="-127"/>
              </a:defRPr>
            </a:lvl9pPr>
          </a:lstStyle>
          <a:p>
            <a:pPr algn="l" eaLnBrk="1" hangingPunct="1">
              <a:spcBef>
                <a:spcPct val="50000"/>
              </a:spcBef>
              <a:buClrTx/>
              <a:buSzTx/>
              <a:buFontTx/>
              <a:buNone/>
            </a:pPr>
            <a:r>
              <a:rPr lang="en-US" altLang="ko-KR" sz="1400" dirty="0" smtClean="0">
                <a:solidFill>
                  <a:prstClr val="black"/>
                </a:solidFill>
                <a:latin typeface="맑은 고딕" pitchFamily="50" charset="-127"/>
                <a:ea typeface="맑은 고딕" pitchFamily="50" charset="-127"/>
              </a:rPr>
              <a:t>Tuesday </a:t>
            </a:r>
            <a:r>
              <a:rPr lang="en-US" altLang="ko-KR" sz="1200" dirty="0">
                <a:solidFill>
                  <a:schemeClr val="tx2"/>
                </a:solidFill>
                <a:latin typeface="맑은 고딕" pitchFamily="50" charset="-127"/>
                <a:ea typeface="맑은 고딕" pitchFamily="50" charset="-127"/>
              </a:rPr>
              <a:t> (day </a:t>
            </a:r>
            <a:r>
              <a:rPr lang="en-US" altLang="ko-KR" sz="1200" dirty="0" smtClean="0">
                <a:solidFill>
                  <a:schemeClr val="tx2"/>
                </a:solidFill>
                <a:latin typeface="맑은 고딕" pitchFamily="50" charset="-127"/>
                <a:ea typeface="맑은 고딕" pitchFamily="50" charset="-127"/>
              </a:rPr>
              <a:t>3)</a:t>
            </a:r>
            <a:endParaRPr lang="ko-KR" altLang="en-US" sz="1400" dirty="0">
              <a:solidFill>
                <a:prstClr val="black"/>
              </a:solidFill>
              <a:latin typeface="맑은 고딕" pitchFamily="50" charset="-127"/>
              <a:ea typeface="맑은 고딕" pitchFamily="50" charset="-127"/>
            </a:endParaRPr>
          </a:p>
        </p:txBody>
      </p:sp>
      <p:sp>
        <p:nvSpPr>
          <p:cNvPr id="11" name="Text Box 15"/>
          <p:cNvSpPr txBox="1">
            <a:spLocks noChangeArrowheads="1"/>
          </p:cNvSpPr>
          <p:nvPr/>
        </p:nvSpPr>
        <p:spPr bwMode="auto">
          <a:xfrm>
            <a:off x="6591300" y="1483714"/>
            <a:ext cx="2159000"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kumimoji="1" sz="1600" b="1">
                <a:solidFill>
                  <a:schemeClr val="tx1"/>
                </a:solidFill>
                <a:latin typeface="돋움" pitchFamily="50" charset="-127"/>
                <a:ea typeface="돋움" pitchFamily="50" charset="-127"/>
              </a:defRPr>
            </a:lvl1pPr>
            <a:lvl2pPr marL="742950" indent="-285750" eaLnBrk="0" hangingPunct="0">
              <a:defRPr kumimoji="1" sz="1600" b="1">
                <a:solidFill>
                  <a:schemeClr val="tx1"/>
                </a:solidFill>
                <a:latin typeface="돋움" pitchFamily="50" charset="-127"/>
                <a:ea typeface="돋움" pitchFamily="50" charset="-127"/>
              </a:defRPr>
            </a:lvl2pPr>
            <a:lvl3pPr marL="1143000" indent="-228600" eaLnBrk="0" hangingPunct="0">
              <a:defRPr kumimoji="1" sz="1600" b="1">
                <a:solidFill>
                  <a:schemeClr val="tx1"/>
                </a:solidFill>
                <a:latin typeface="돋움" pitchFamily="50" charset="-127"/>
                <a:ea typeface="돋움" pitchFamily="50" charset="-127"/>
              </a:defRPr>
            </a:lvl3pPr>
            <a:lvl4pPr marL="1600200" indent="-228600" eaLnBrk="0" hangingPunct="0">
              <a:defRPr kumimoji="1" sz="1600" b="1">
                <a:solidFill>
                  <a:schemeClr val="tx1"/>
                </a:solidFill>
                <a:latin typeface="돋움" pitchFamily="50" charset="-127"/>
                <a:ea typeface="돋움" pitchFamily="50" charset="-127"/>
              </a:defRPr>
            </a:lvl4pPr>
            <a:lvl5pPr marL="2057400" indent="-228600" eaLnBrk="0" hangingPunct="0">
              <a:defRPr kumimoji="1" sz="1600" b="1">
                <a:solidFill>
                  <a:schemeClr val="tx1"/>
                </a:solidFill>
                <a:latin typeface="돋움" pitchFamily="50" charset="-127"/>
                <a:ea typeface="돋움" pitchFamily="50" charset="-127"/>
              </a:defRPr>
            </a:lvl5pPr>
            <a:lvl6pPr marL="2514600" indent="-228600" eaLnBrk="0" fontAlgn="base" hangingPunct="0">
              <a:spcBef>
                <a:spcPct val="0"/>
              </a:spcBef>
              <a:spcAft>
                <a:spcPct val="0"/>
              </a:spcAft>
              <a:defRPr kumimoji="1" sz="1600" b="1">
                <a:solidFill>
                  <a:schemeClr val="tx1"/>
                </a:solidFill>
                <a:latin typeface="돋움" pitchFamily="50" charset="-127"/>
                <a:ea typeface="돋움" pitchFamily="50" charset="-127"/>
              </a:defRPr>
            </a:lvl6pPr>
            <a:lvl7pPr marL="2971800" indent="-228600" eaLnBrk="0" fontAlgn="base" hangingPunct="0">
              <a:spcBef>
                <a:spcPct val="0"/>
              </a:spcBef>
              <a:spcAft>
                <a:spcPct val="0"/>
              </a:spcAft>
              <a:defRPr kumimoji="1" sz="1600" b="1">
                <a:solidFill>
                  <a:schemeClr val="tx1"/>
                </a:solidFill>
                <a:latin typeface="돋움" pitchFamily="50" charset="-127"/>
                <a:ea typeface="돋움" pitchFamily="50" charset="-127"/>
              </a:defRPr>
            </a:lvl7pPr>
            <a:lvl8pPr marL="3429000" indent="-228600" eaLnBrk="0" fontAlgn="base" hangingPunct="0">
              <a:spcBef>
                <a:spcPct val="0"/>
              </a:spcBef>
              <a:spcAft>
                <a:spcPct val="0"/>
              </a:spcAft>
              <a:defRPr kumimoji="1" sz="1600" b="1">
                <a:solidFill>
                  <a:schemeClr val="tx1"/>
                </a:solidFill>
                <a:latin typeface="돋움" pitchFamily="50" charset="-127"/>
                <a:ea typeface="돋움" pitchFamily="50" charset="-127"/>
              </a:defRPr>
            </a:lvl8pPr>
            <a:lvl9pPr marL="3886200" indent="-228600" eaLnBrk="0" fontAlgn="base" hangingPunct="0">
              <a:spcBef>
                <a:spcPct val="0"/>
              </a:spcBef>
              <a:spcAft>
                <a:spcPct val="0"/>
              </a:spcAft>
              <a:defRPr kumimoji="1" sz="1600" b="1">
                <a:solidFill>
                  <a:schemeClr val="tx1"/>
                </a:solidFill>
                <a:latin typeface="돋움" pitchFamily="50" charset="-127"/>
                <a:ea typeface="돋움" pitchFamily="50" charset="-127"/>
              </a:defRPr>
            </a:lvl9pPr>
          </a:lstStyle>
          <a:p>
            <a:pPr algn="l" eaLnBrk="1" hangingPunct="1">
              <a:spcBef>
                <a:spcPct val="50000"/>
              </a:spcBef>
              <a:buClrTx/>
              <a:buSzTx/>
              <a:buFontTx/>
              <a:buNone/>
            </a:pPr>
            <a:r>
              <a:rPr lang="en-US" altLang="ko-KR" sz="1400" dirty="0" smtClean="0">
                <a:solidFill>
                  <a:prstClr val="black"/>
                </a:solidFill>
                <a:latin typeface="맑은 고딕" pitchFamily="50" charset="-127"/>
                <a:ea typeface="맑은 고딕" pitchFamily="50" charset="-127"/>
              </a:rPr>
              <a:t>Wednesday </a:t>
            </a:r>
            <a:r>
              <a:rPr lang="en-US" altLang="ko-KR" sz="1400" dirty="0">
                <a:solidFill>
                  <a:schemeClr val="tx2"/>
                </a:solidFill>
                <a:latin typeface="맑은 고딕" pitchFamily="50" charset="-127"/>
                <a:ea typeface="맑은 고딕" pitchFamily="50" charset="-127"/>
              </a:rPr>
              <a:t> </a:t>
            </a:r>
            <a:r>
              <a:rPr lang="en-US" altLang="ko-KR" sz="1200" dirty="0">
                <a:solidFill>
                  <a:schemeClr val="tx2"/>
                </a:solidFill>
                <a:latin typeface="맑은 고딕" pitchFamily="50" charset="-127"/>
                <a:ea typeface="맑은 고딕" pitchFamily="50" charset="-127"/>
              </a:rPr>
              <a:t>(day </a:t>
            </a:r>
            <a:r>
              <a:rPr lang="en-US" altLang="ko-KR" sz="1200" dirty="0" smtClean="0">
                <a:solidFill>
                  <a:schemeClr val="tx2"/>
                </a:solidFill>
                <a:latin typeface="맑은 고딕" pitchFamily="50" charset="-127"/>
                <a:ea typeface="맑은 고딕" pitchFamily="50" charset="-127"/>
              </a:rPr>
              <a:t>4)</a:t>
            </a:r>
            <a:endParaRPr lang="ko-KR" altLang="en-US" sz="1400" dirty="0">
              <a:solidFill>
                <a:prstClr val="black"/>
              </a:solidFill>
              <a:latin typeface="맑은 고딕" pitchFamily="50" charset="-127"/>
              <a:ea typeface="맑은 고딕" pitchFamily="50" charset="-127"/>
            </a:endParaRPr>
          </a:p>
        </p:txBody>
      </p:sp>
      <p:sp>
        <p:nvSpPr>
          <p:cNvPr id="12" name="Text Box 16"/>
          <p:cNvSpPr txBox="1">
            <a:spLocks noChangeArrowheads="1"/>
          </p:cNvSpPr>
          <p:nvPr/>
        </p:nvSpPr>
        <p:spPr bwMode="auto">
          <a:xfrm>
            <a:off x="179611" y="1934400"/>
            <a:ext cx="2232371" cy="3393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171450" indent="-171450" eaLnBrk="0" hangingPunct="0">
              <a:defRPr kumimoji="1" sz="1600" b="1">
                <a:solidFill>
                  <a:schemeClr val="tx1"/>
                </a:solidFill>
                <a:latin typeface="돋움" pitchFamily="50" charset="-127"/>
                <a:ea typeface="돋움" pitchFamily="50" charset="-127"/>
              </a:defRPr>
            </a:lvl1pPr>
            <a:lvl2pPr marL="742950" indent="-285750" eaLnBrk="0" hangingPunct="0">
              <a:defRPr kumimoji="1" sz="1600" b="1">
                <a:solidFill>
                  <a:schemeClr val="tx1"/>
                </a:solidFill>
                <a:latin typeface="돋움" pitchFamily="50" charset="-127"/>
                <a:ea typeface="돋움" pitchFamily="50" charset="-127"/>
              </a:defRPr>
            </a:lvl2pPr>
            <a:lvl3pPr marL="1143000" indent="-228600" eaLnBrk="0" hangingPunct="0">
              <a:defRPr kumimoji="1" sz="1600" b="1">
                <a:solidFill>
                  <a:schemeClr val="tx1"/>
                </a:solidFill>
                <a:latin typeface="돋움" pitchFamily="50" charset="-127"/>
                <a:ea typeface="돋움" pitchFamily="50" charset="-127"/>
              </a:defRPr>
            </a:lvl3pPr>
            <a:lvl4pPr marL="1600200" indent="-228600" eaLnBrk="0" hangingPunct="0">
              <a:defRPr kumimoji="1" sz="1600" b="1">
                <a:solidFill>
                  <a:schemeClr val="tx1"/>
                </a:solidFill>
                <a:latin typeface="돋움" pitchFamily="50" charset="-127"/>
                <a:ea typeface="돋움" pitchFamily="50" charset="-127"/>
              </a:defRPr>
            </a:lvl4pPr>
            <a:lvl5pPr marL="2057400" indent="-228600" eaLnBrk="0" hangingPunct="0">
              <a:defRPr kumimoji="1" sz="1600" b="1">
                <a:solidFill>
                  <a:schemeClr val="tx1"/>
                </a:solidFill>
                <a:latin typeface="돋움" pitchFamily="50" charset="-127"/>
                <a:ea typeface="돋움" pitchFamily="50" charset="-127"/>
              </a:defRPr>
            </a:lvl5pPr>
            <a:lvl6pPr marL="2514600" indent="-228600" eaLnBrk="0" fontAlgn="base" hangingPunct="0">
              <a:spcBef>
                <a:spcPct val="0"/>
              </a:spcBef>
              <a:spcAft>
                <a:spcPct val="0"/>
              </a:spcAft>
              <a:defRPr kumimoji="1" sz="1600" b="1">
                <a:solidFill>
                  <a:schemeClr val="tx1"/>
                </a:solidFill>
                <a:latin typeface="돋움" pitchFamily="50" charset="-127"/>
                <a:ea typeface="돋움" pitchFamily="50" charset="-127"/>
              </a:defRPr>
            </a:lvl6pPr>
            <a:lvl7pPr marL="2971800" indent="-228600" eaLnBrk="0" fontAlgn="base" hangingPunct="0">
              <a:spcBef>
                <a:spcPct val="0"/>
              </a:spcBef>
              <a:spcAft>
                <a:spcPct val="0"/>
              </a:spcAft>
              <a:defRPr kumimoji="1" sz="1600" b="1">
                <a:solidFill>
                  <a:schemeClr val="tx1"/>
                </a:solidFill>
                <a:latin typeface="돋움" pitchFamily="50" charset="-127"/>
                <a:ea typeface="돋움" pitchFamily="50" charset="-127"/>
              </a:defRPr>
            </a:lvl7pPr>
            <a:lvl8pPr marL="3429000" indent="-228600" eaLnBrk="0" fontAlgn="base" hangingPunct="0">
              <a:spcBef>
                <a:spcPct val="0"/>
              </a:spcBef>
              <a:spcAft>
                <a:spcPct val="0"/>
              </a:spcAft>
              <a:defRPr kumimoji="1" sz="1600" b="1">
                <a:solidFill>
                  <a:schemeClr val="tx1"/>
                </a:solidFill>
                <a:latin typeface="돋움" pitchFamily="50" charset="-127"/>
                <a:ea typeface="돋움" pitchFamily="50" charset="-127"/>
              </a:defRPr>
            </a:lvl8pPr>
            <a:lvl9pPr marL="3886200" indent="-228600" eaLnBrk="0" fontAlgn="base" hangingPunct="0">
              <a:spcBef>
                <a:spcPct val="0"/>
              </a:spcBef>
              <a:spcAft>
                <a:spcPct val="0"/>
              </a:spcAft>
              <a:defRPr kumimoji="1" sz="1600" b="1">
                <a:solidFill>
                  <a:schemeClr val="tx1"/>
                </a:solidFill>
                <a:latin typeface="돋움" pitchFamily="50" charset="-127"/>
                <a:ea typeface="돋움" pitchFamily="50" charset="-127"/>
              </a:defRPr>
            </a:lvl9pPr>
          </a:lstStyle>
          <a:p>
            <a:pPr algn="l" eaLnBrk="1" hangingPunct="1">
              <a:lnSpc>
                <a:spcPct val="125000"/>
              </a:lnSpc>
              <a:spcBef>
                <a:spcPct val="50000"/>
              </a:spcBef>
              <a:buClrTx/>
              <a:buSzTx/>
              <a:buFont typeface="Wingdings" pitchFamily="2" charset="2"/>
              <a:buChar char="ü"/>
            </a:pPr>
            <a:r>
              <a:rPr lang="en-US" altLang="ko-KR" sz="1100" dirty="0" smtClean="0">
                <a:solidFill>
                  <a:srgbClr val="C00000"/>
                </a:solidFill>
                <a:latin typeface="맑은 고딕" pitchFamily="50" charset="-127"/>
                <a:ea typeface="맑은 고딕" pitchFamily="50" charset="-127"/>
              </a:rPr>
              <a:t>Entrance Meeting by Team</a:t>
            </a:r>
          </a:p>
          <a:p>
            <a:pPr algn="l" eaLnBrk="1" hangingPunct="1">
              <a:lnSpc>
                <a:spcPct val="125000"/>
              </a:lnSpc>
              <a:spcBef>
                <a:spcPct val="50000"/>
              </a:spcBef>
              <a:buClrTx/>
              <a:buSzTx/>
              <a:buFont typeface="Wingdings" pitchFamily="2" charset="2"/>
              <a:buChar char="ü"/>
            </a:pPr>
            <a:r>
              <a:rPr lang="en-US" altLang="ko-KR" sz="1100" dirty="0" smtClean="0">
                <a:solidFill>
                  <a:prstClr val="black"/>
                </a:solidFill>
                <a:latin typeface="맑은 고딕" pitchFamily="50" charset="-127"/>
                <a:ea typeface="맑은 고딕" pitchFamily="50" charset="-127"/>
              </a:rPr>
              <a:t>Team Lunch</a:t>
            </a:r>
            <a:endParaRPr lang="en-US" altLang="ko-KR" sz="1100" dirty="0">
              <a:solidFill>
                <a:prstClr val="black"/>
              </a:solidFill>
              <a:latin typeface="맑은 고딕" pitchFamily="50" charset="-127"/>
              <a:ea typeface="맑은 고딕" pitchFamily="50" charset="-127"/>
            </a:endParaRPr>
          </a:p>
          <a:p>
            <a:pPr algn="l" eaLnBrk="1" hangingPunct="1">
              <a:lnSpc>
                <a:spcPct val="125000"/>
              </a:lnSpc>
              <a:spcBef>
                <a:spcPct val="50000"/>
              </a:spcBef>
              <a:buClrTx/>
              <a:buSzTx/>
              <a:buFont typeface="Wingdings" pitchFamily="2" charset="2"/>
              <a:buChar char="ü"/>
            </a:pPr>
            <a:r>
              <a:rPr lang="en-US" altLang="ko-KR" sz="1100" dirty="0" smtClean="0">
                <a:solidFill>
                  <a:prstClr val="black"/>
                </a:solidFill>
                <a:latin typeface="맑은 고딕" pitchFamily="50" charset="-127"/>
                <a:ea typeface="맑은 고딕" pitchFamily="50" charset="-127"/>
              </a:rPr>
              <a:t>Move to School Program</a:t>
            </a:r>
            <a:endParaRPr lang="en-US" altLang="ko-KR" sz="1100" dirty="0">
              <a:solidFill>
                <a:prstClr val="black"/>
              </a:solidFill>
              <a:latin typeface="맑은 고딕" pitchFamily="50" charset="-127"/>
              <a:ea typeface="맑은 고딕" pitchFamily="50" charset="-127"/>
            </a:endParaRPr>
          </a:p>
          <a:p>
            <a:pPr algn="l" eaLnBrk="1" hangingPunct="1">
              <a:lnSpc>
                <a:spcPct val="125000"/>
              </a:lnSpc>
              <a:spcBef>
                <a:spcPct val="50000"/>
              </a:spcBef>
              <a:buClrTx/>
              <a:buSzTx/>
              <a:buFont typeface="Wingdings" pitchFamily="2" charset="2"/>
              <a:buChar char="ü"/>
            </a:pPr>
            <a:r>
              <a:rPr lang="en-US" altLang="ko-KR" sz="1100" dirty="0" smtClean="0">
                <a:solidFill>
                  <a:srgbClr val="C00000"/>
                </a:solidFill>
                <a:latin typeface="맑은 고딕" pitchFamily="50" charset="-127"/>
                <a:ea typeface="맑은 고딕" pitchFamily="50" charset="-127"/>
              </a:rPr>
              <a:t>Entrance Meeting </a:t>
            </a:r>
            <a:r>
              <a:rPr lang="en-US" altLang="ko-KR" sz="1100" dirty="0">
                <a:solidFill>
                  <a:srgbClr val="C00000"/>
                </a:solidFill>
                <a:latin typeface="맑은 고딕" pitchFamily="50" charset="-127"/>
                <a:ea typeface="맑은 고딕" pitchFamily="50" charset="-127"/>
              </a:rPr>
              <a:t>w/ </a:t>
            </a:r>
            <a:r>
              <a:rPr lang="en-US" altLang="ko-KR" sz="1100" dirty="0" smtClean="0">
                <a:solidFill>
                  <a:srgbClr val="C00000"/>
                </a:solidFill>
                <a:latin typeface="맑은 고딕" pitchFamily="50" charset="-127"/>
                <a:ea typeface="맑은 고딕" pitchFamily="50" charset="-127"/>
              </a:rPr>
              <a:t>Faculty</a:t>
            </a:r>
          </a:p>
          <a:p>
            <a:pPr algn="l" eaLnBrk="1" hangingPunct="1">
              <a:lnSpc>
                <a:spcPct val="125000"/>
              </a:lnSpc>
              <a:spcBef>
                <a:spcPct val="50000"/>
              </a:spcBef>
              <a:buClrTx/>
              <a:buSzTx/>
              <a:buFont typeface="Wingdings" pitchFamily="2" charset="2"/>
              <a:buChar char="ü"/>
            </a:pPr>
            <a:r>
              <a:rPr lang="en-US" altLang="ko-KR" sz="1100" dirty="0" smtClean="0">
                <a:solidFill>
                  <a:srgbClr val="C00000"/>
                </a:solidFill>
                <a:latin typeface="맑은 고딕" pitchFamily="50" charset="-127"/>
                <a:ea typeface="맑은 고딕" pitchFamily="50" charset="-127"/>
              </a:rPr>
              <a:t>Meeting with Alumni</a:t>
            </a:r>
          </a:p>
          <a:p>
            <a:pPr algn="l" eaLnBrk="1" hangingPunct="1">
              <a:lnSpc>
                <a:spcPct val="125000"/>
              </a:lnSpc>
              <a:spcBef>
                <a:spcPct val="50000"/>
              </a:spcBef>
              <a:buClrTx/>
              <a:buSzTx/>
              <a:buFont typeface="Wingdings" pitchFamily="2" charset="2"/>
              <a:buChar char="ü"/>
            </a:pPr>
            <a:r>
              <a:rPr lang="en-US" altLang="ko-KR" sz="1100" dirty="0" smtClean="0">
                <a:solidFill>
                  <a:srgbClr val="C00000"/>
                </a:solidFill>
                <a:latin typeface="맑은 고딕" pitchFamily="50" charset="-127"/>
                <a:ea typeface="맑은 고딕" pitchFamily="50" charset="-127"/>
              </a:rPr>
              <a:t>Review of Student Works Outcome &amp; Academic Records</a:t>
            </a:r>
          </a:p>
          <a:p>
            <a:pPr algn="l" eaLnBrk="1" hangingPunct="1">
              <a:lnSpc>
                <a:spcPct val="125000"/>
              </a:lnSpc>
              <a:spcBef>
                <a:spcPct val="50000"/>
              </a:spcBef>
              <a:buClrTx/>
              <a:buSzTx/>
              <a:buFont typeface="Wingdings" pitchFamily="2" charset="2"/>
              <a:buChar char="ü"/>
            </a:pPr>
            <a:r>
              <a:rPr lang="en-US" altLang="ko-KR" sz="1100" dirty="0" smtClean="0">
                <a:solidFill>
                  <a:srgbClr val="C00000"/>
                </a:solidFill>
                <a:latin typeface="맑은 고딕" pitchFamily="50" charset="-127"/>
                <a:ea typeface="맑은 고딕" pitchFamily="50" charset="-127"/>
              </a:rPr>
              <a:t>Daily Meeting by Team w/ Dinner</a:t>
            </a:r>
            <a:endParaRPr lang="en-US" altLang="ko-KR" sz="1100" dirty="0">
              <a:solidFill>
                <a:srgbClr val="C00000"/>
              </a:solidFill>
              <a:latin typeface="맑은 고딕" pitchFamily="50" charset="-127"/>
              <a:ea typeface="맑은 고딕" pitchFamily="50" charset="-127"/>
            </a:endParaRPr>
          </a:p>
          <a:p>
            <a:pPr algn="l" eaLnBrk="1" hangingPunct="1">
              <a:lnSpc>
                <a:spcPct val="125000"/>
              </a:lnSpc>
              <a:spcBef>
                <a:spcPct val="50000"/>
              </a:spcBef>
              <a:buClrTx/>
              <a:buSzTx/>
              <a:buFont typeface="Wingdings" pitchFamily="2" charset="2"/>
              <a:buChar char="ü"/>
            </a:pPr>
            <a:r>
              <a:rPr lang="en-US" altLang="ko-KR" sz="1100" dirty="0" smtClean="0">
                <a:solidFill>
                  <a:prstClr val="black"/>
                </a:solidFill>
                <a:latin typeface="맑은 고딕" pitchFamily="50" charset="-127"/>
                <a:ea typeface="맑은 고딕" pitchFamily="50" charset="-127"/>
              </a:rPr>
              <a:t>Move to Hotel</a:t>
            </a:r>
            <a:endParaRPr lang="en-US" altLang="ko-KR" sz="1100" dirty="0">
              <a:solidFill>
                <a:prstClr val="black"/>
              </a:solidFill>
              <a:latin typeface="맑은 고딕" pitchFamily="50" charset="-127"/>
              <a:ea typeface="맑은 고딕" pitchFamily="50" charset="-127"/>
            </a:endParaRPr>
          </a:p>
          <a:p>
            <a:pPr marL="0" lvl="0" indent="0" algn="l" eaLnBrk="1" fontAlgn="t" hangingPunct="1">
              <a:spcBef>
                <a:spcPct val="0"/>
              </a:spcBef>
              <a:buClrTx/>
              <a:buSzTx/>
              <a:defRPr/>
            </a:pPr>
            <a:endParaRPr lang="en-US" altLang="ko-KR" sz="1100" dirty="0">
              <a:solidFill>
                <a:prstClr val="black"/>
              </a:solidFill>
              <a:latin typeface="맑은 고딕" pitchFamily="50" charset="-127"/>
              <a:ea typeface="맑은 고딕" pitchFamily="50" charset="-127"/>
            </a:endParaRPr>
          </a:p>
        </p:txBody>
      </p:sp>
      <p:sp>
        <p:nvSpPr>
          <p:cNvPr id="13" name="Text Box 17"/>
          <p:cNvSpPr txBox="1">
            <a:spLocks noChangeArrowheads="1"/>
          </p:cNvSpPr>
          <p:nvPr/>
        </p:nvSpPr>
        <p:spPr bwMode="auto">
          <a:xfrm>
            <a:off x="2267744" y="1934400"/>
            <a:ext cx="2233042" cy="42396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171450" indent="-171450" eaLnBrk="0" hangingPunct="0">
              <a:defRPr kumimoji="1" sz="1600" b="1">
                <a:solidFill>
                  <a:schemeClr val="tx1"/>
                </a:solidFill>
                <a:latin typeface="돋움" pitchFamily="50" charset="-127"/>
                <a:ea typeface="돋움" pitchFamily="50" charset="-127"/>
              </a:defRPr>
            </a:lvl1pPr>
            <a:lvl2pPr marL="742950" indent="-285750" eaLnBrk="0" hangingPunct="0">
              <a:defRPr kumimoji="1" sz="1600" b="1">
                <a:solidFill>
                  <a:schemeClr val="tx1"/>
                </a:solidFill>
                <a:latin typeface="돋움" pitchFamily="50" charset="-127"/>
                <a:ea typeface="돋움" pitchFamily="50" charset="-127"/>
              </a:defRPr>
            </a:lvl2pPr>
            <a:lvl3pPr marL="1143000" indent="-228600" eaLnBrk="0" hangingPunct="0">
              <a:defRPr kumimoji="1" sz="1600" b="1">
                <a:solidFill>
                  <a:schemeClr val="tx1"/>
                </a:solidFill>
                <a:latin typeface="돋움" pitchFamily="50" charset="-127"/>
                <a:ea typeface="돋움" pitchFamily="50" charset="-127"/>
              </a:defRPr>
            </a:lvl3pPr>
            <a:lvl4pPr marL="1600200" indent="-228600" eaLnBrk="0" hangingPunct="0">
              <a:defRPr kumimoji="1" sz="1600" b="1">
                <a:solidFill>
                  <a:schemeClr val="tx1"/>
                </a:solidFill>
                <a:latin typeface="돋움" pitchFamily="50" charset="-127"/>
                <a:ea typeface="돋움" pitchFamily="50" charset="-127"/>
              </a:defRPr>
            </a:lvl4pPr>
            <a:lvl5pPr marL="2057400" indent="-228600" eaLnBrk="0" hangingPunct="0">
              <a:defRPr kumimoji="1" sz="1600" b="1">
                <a:solidFill>
                  <a:schemeClr val="tx1"/>
                </a:solidFill>
                <a:latin typeface="돋움" pitchFamily="50" charset="-127"/>
                <a:ea typeface="돋움" pitchFamily="50" charset="-127"/>
              </a:defRPr>
            </a:lvl5pPr>
            <a:lvl6pPr marL="2514600" indent="-228600" eaLnBrk="0" fontAlgn="base" hangingPunct="0">
              <a:spcBef>
                <a:spcPct val="0"/>
              </a:spcBef>
              <a:spcAft>
                <a:spcPct val="0"/>
              </a:spcAft>
              <a:defRPr kumimoji="1" sz="1600" b="1">
                <a:solidFill>
                  <a:schemeClr val="tx1"/>
                </a:solidFill>
                <a:latin typeface="돋움" pitchFamily="50" charset="-127"/>
                <a:ea typeface="돋움" pitchFamily="50" charset="-127"/>
              </a:defRPr>
            </a:lvl6pPr>
            <a:lvl7pPr marL="2971800" indent="-228600" eaLnBrk="0" fontAlgn="base" hangingPunct="0">
              <a:spcBef>
                <a:spcPct val="0"/>
              </a:spcBef>
              <a:spcAft>
                <a:spcPct val="0"/>
              </a:spcAft>
              <a:defRPr kumimoji="1" sz="1600" b="1">
                <a:solidFill>
                  <a:schemeClr val="tx1"/>
                </a:solidFill>
                <a:latin typeface="돋움" pitchFamily="50" charset="-127"/>
                <a:ea typeface="돋움" pitchFamily="50" charset="-127"/>
              </a:defRPr>
            </a:lvl7pPr>
            <a:lvl8pPr marL="3429000" indent="-228600" eaLnBrk="0" fontAlgn="base" hangingPunct="0">
              <a:spcBef>
                <a:spcPct val="0"/>
              </a:spcBef>
              <a:spcAft>
                <a:spcPct val="0"/>
              </a:spcAft>
              <a:defRPr kumimoji="1" sz="1600" b="1">
                <a:solidFill>
                  <a:schemeClr val="tx1"/>
                </a:solidFill>
                <a:latin typeface="돋움" pitchFamily="50" charset="-127"/>
                <a:ea typeface="돋움" pitchFamily="50" charset="-127"/>
              </a:defRPr>
            </a:lvl8pPr>
            <a:lvl9pPr marL="3886200" indent="-228600" eaLnBrk="0" fontAlgn="base" hangingPunct="0">
              <a:spcBef>
                <a:spcPct val="0"/>
              </a:spcBef>
              <a:spcAft>
                <a:spcPct val="0"/>
              </a:spcAft>
              <a:defRPr kumimoji="1" sz="1600" b="1">
                <a:solidFill>
                  <a:schemeClr val="tx1"/>
                </a:solidFill>
                <a:latin typeface="돋움" pitchFamily="50" charset="-127"/>
                <a:ea typeface="돋움" pitchFamily="50" charset="-127"/>
              </a:defRPr>
            </a:lvl9pPr>
          </a:lstStyle>
          <a:p>
            <a:pPr algn="l" eaLnBrk="1" hangingPunct="1">
              <a:lnSpc>
                <a:spcPct val="125000"/>
              </a:lnSpc>
              <a:spcBef>
                <a:spcPct val="50000"/>
              </a:spcBef>
              <a:buClrTx/>
              <a:buSzTx/>
              <a:buFont typeface="Wingdings" pitchFamily="2" charset="2"/>
              <a:buChar char="ü"/>
            </a:pPr>
            <a:r>
              <a:rPr lang="en-US" altLang="ko-KR" sz="1100" dirty="0" smtClean="0">
                <a:solidFill>
                  <a:prstClr val="black"/>
                </a:solidFill>
                <a:latin typeface="맑은 고딕" pitchFamily="50" charset="-127"/>
                <a:ea typeface="맑은 고딕" pitchFamily="50" charset="-127"/>
              </a:rPr>
              <a:t>Team Breakfast (no visitors)</a:t>
            </a:r>
          </a:p>
          <a:p>
            <a:pPr algn="l" eaLnBrk="1" hangingPunct="1">
              <a:lnSpc>
                <a:spcPct val="125000"/>
              </a:lnSpc>
              <a:spcBef>
                <a:spcPct val="50000"/>
              </a:spcBef>
              <a:buClrTx/>
              <a:buSzTx/>
              <a:buFont typeface="Wingdings" pitchFamily="2" charset="2"/>
              <a:buChar char="ü"/>
            </a:pPr>
            <a:r>
              <a:rPr lang="en-US" altLang="ko-KR" sz="1100" dirty="0" smtClean="0">
                <a:solidFill>
                  <a:prstClr val="black"/>
                </a:solidFill>
                <a:latin typeface="맑은 고딕" pitchFamily="50" charset="-127"/>
                <a:ea typeface="맑은 고딕" pitchFamily="50" charset="-127"/>
              </a:rPr>
              <a:t>Move to School Program</a:t>
            </a:r>
          </a:p>
          <a:p>
            <a:pPr algn="l" eaLnBrk="1" hangingPunct="1">
              <a:lnSpc>
                <a:spcPct val="125000"/>
              </a:lnSpc>
              <a:spcBef>
                <a:spcPct val="50000"/>
              </a:spcBef>
              <a:buClrTx/>
              <a:buSzTx/>
              <a:buFont typeface="Wingdings" pitchFamily="2" charset="2"/>
              <a:buChar char="ü"/>
            </a:pPr>
            <a:r>
              <a:rPr lang="en-US" altLang="ko-KR" sz="1100" dirty="0" smtClean="0">
                <a:solidFill>
                  <a:prstClr val="black"/>
                </a:solidFill>
                <a:latin typeface="맑은 고딕" pitchFamily="50" charset="-127"/>
                <a:ea typeface="맑은 고딕" pitchFamily="50" charset="-127"/>
              </a:rPr>
              <a:t>Team Meeting</a:t>
            </a:r>
          </a:p>
          <a:p>
            <a:pPr algn="l" eaLnBrk="1" hangingPunct="1">
              <a:lnSpc>
                <a:spcPct val="125000"/>
              </a:lnSpc>
              <a:spcBef>
                <a:spcPct val="50000"/>
              </a:spcBef>
              <a:buClrTx/>
              <a:buSzTx/>
              <a:buFont typeface="Wingdings" pitchFamily="2" charset="2"/>
              <a:buChar char="ü"/>
            </a:pPr>
            <a:r>
              <a:rPr lang="en-US" altLang="ko-KR" sz="1100" dirty="0" smtClean="0">
                <a:solidFill>
                  <a:srgbClr val="C00000"/>
                </a:solidFill>
                <a:latin typeface="맑은 고딕" pitchFamily="50" charset="-127"/>
                <a:ea typeface="맑은 고딕" pitchFamily="50" charset="-127"/>
              </a:rPr>
              <a:t>Entrance Meeting w/ Chief Academic &amp; Administrative Officers of the Institution</a:t>
            </a:r>
          </a:p>
          <a:p>
            <a:pPr algn="l" eaLnBrk="1" hangingPunct="1">
              <a:lnSpc>
                <a:spcPct val="125000"/>
              </a:lnSpc>
              <a:spcBef>
                <a:spcPct val="50000"/>
              </a:spcBef>
              <a:buClrTx/>
              <a:buSzTx/>
              <a:buFont typeface="Wingdings" pitchFamily="2" charset="2"/>
              <a:buChar char="ü"/>
            </a:pPr>
            <a:r>
              <a:rPr lang="en-US" altLang="ko-KR" sz="1100" dirty="0" smtClean="0">
                <a:solidFill>
                  <a:srgbClr val="C00000"/>
                </a:solidFill>
                <a:latin typeface="맑은 고딕" pitchFamily="50" charset="-127"/>
                <a:ea typeface="맑은 고딕" pitchFamily="50" charset="-127"/>
              </a:rPr>
              <a:t>Meeting w/ Students</a:t>
            </a:r>
          </a:p>
          <a:p>
            <a:pPr algn="l" eaLnBrk="1" hangingPunct="1">
              <a:lnSpc>
                <a:spcPct val="125000"/>
              </a:lnSpc>
              <a:spcBef>
                <a:spcPct val="50000"/>
              </a:spcBef>
              <a:buClrTx/>
              <a:buSzTx/>
              <a:buFont typeface="Wingdings" pitchFamily="2" charset="2"/>
              <a:buChar char="ü"/>
            </a:pPr>
            <a:r>
              <a:rPr lang="en-US" altLang="ko-KR" sz="1100" dirty="0" smtClean="0">
                <a:solidFill>
                  <a:prstClr val="black"/>
                </a:solidFill>
                <a:latin typeface="맑은 고딕" pitchFamily="50" charset="-127"/>
                <a:ea typeface="맑은 고딕" pitchFamily="50" charset="-127"/>
              </a:rPr>
              <a:t>Team Lunch</a:t>
            </a:r>
          </a:p>
          <a:p>
            <a:pPr algn="l" eaLnBrk="1" hangingPunct="1">
              <a:lnSpc>
                <a:spcPct val="125000"/>
              </a:lnSpc>
              <a:spcBef>
                <a:spcPct val="50000"/>
              </a:spcBef>
              <a:buClrTx/>
              <a:buSzTx/>
              <a:buFont typeface="Wingdings" pitchFamily="2" charset="2"/>
              <a:buChar char="ü"/>
            </a:pPr>
            <a:r>
              <a:rPr lang="en-US" altLang="ko-KR" sz="1100" dirty="0" smtClean="0">
                <a:solidFill>
                  <a:srgbClr val="C00000"/>
                </a:solidFill>
                <a:latin typeface="맑은 고딕" pitchFamily="50" charset="-127"/>
                <a:ea typeface="맑은 고딕" pitchFamily="50" charset="-127"/>
              </a:rPr>
              <a:t>Meeting w/ Adjunct Faculties, Visiting Lecturers</a:t>
            </a:r>
          </a:p>
          <a:p>
            <a:pPr algn="l" eaLnBrk="1" hangingPunct="1">
              <a:lnSpc>
                <a:spcPct val="125000"/>
              </a:lnSpc>
              <a:spcBef>
                <a:spcPct val="50000"/>
              </a:spcBef>
              <a:buClrTx/>
              <a:buSzTx/>
              <a:buFont typeface="Wingdings" pitchFamily="2" charset="2"/>
              <a:buChar char="ü"/>
            </a:pPr>
            <a:r>
              <a:rPr lang="en-US" altLang="ko-KR" sz="1100" dirty="0" smtClean="0">
                <a:solidFill>
                  <a:srgbClr val="C00000"/>
                </a:solidFill>
                <a:latin typeface="맑은 고딕" pitchFamily="50" charset="-127"/>
                <a:ea typeface="맑은 고딕" pitchFamily="50" charset="-127"/>
              </a:rPr>
              <a:t>Tour of the Facilities, Observation of Classes in Session</a:t>
            </a:r>
          </a:p>
          <a:p>
            <a:pPr algn="l" eaLnBrk="1" hangingPunct="1">
              <a:lnSpc>
                <a:spcPct val="125000"/>
              </a:lnSpc>
              <a:spcBef>
                <a:spcPct val="50000"/>
              </a:spcBef>
              <a:buClrTx/>
              <a:buSzTx/>
              <a:buFont typeface="Wingdings" pitchFamily="2" charset="2"/>
              <a:buChar char="ü"/>
            </a:pPr>
            <a:r>
              <a:rPr lang="en-US" altLang="ko-KR" sz="1100" dirty="0">
                <a:solidFill>
                  <a:srgbClr val="C00000"/>
                </a:solidFill>
                <a:latin typeface="맑은 고딕" pitchFamily="50" charset="-127"/>
                <a:ea typeface="맑은 고딕" pitchFamily="50" charset="-127"/>
              </a:rPr>
              <a:t>Daily Meeting by Team w/ </a:t>
            </a:r>
            <a:r>
              <a:rPr lang="en-US" altLang="ko-KR" sz="1100" dirty="0" smtClean="0">
                <a:solidFill>
                  <a:srgbClr val="C00000"/>
                </a:solidFill>
                <a:latin typeface="맑은 고딕" pitchFamily="50" charset="-127"/>
                <a:ea typeface="맑은 고딕" pitchFamily="50" charset="-127"/>
              </a:rPr>
              <a:t>Dinner</a:t>
            </a:r>
            <a:endParaRPr lang="en-US" altLang="ko-KR" sz="1100" dirty="0">
              <a:solidFill>
                <a:srgbClr val="C00000"/>
              </a:solidFill>
              <a:latin typeface="맑은 고딕" pitchFamily="50" charset="-127"/>
              <a:ea typeface="맑은 고딕" pitchFamily="50" charset="-127"/>
            </a:endParaRPr>
          </a:p>
          <a:p>
            <a:pPr algn="l" eaLnBrk="1" hangingPunct="1">
              <a:lnSpc>
                <a:spcPct val="125000"/>
              </a:lnSpc>
              <a:spcBef>
                <a:spcPct val="50000"/>
              </a:spcBef>
              <a:buClrTx/>
              <a:buSzTx/>
              <a:buFont typeface="Wingdings" pitchFamily="2" charset="2"/>
              <a:buChar char="ü"/>
            </a:pPr>
            <a:r>
              <a:rPr lang="en-US" altLang="ko-KR" sz="1100" dirty="0" smtClean="0">
                <a:solidFill>
                  <a:prstClr val="black"/>
                </a:solidFill>
                <a:latin typeface="맑은 고딕" pitchFamily="50" charset="-127"/>
                <a:ea typeface="맑은 고딕" pitchFamily="50" charset="-127"/>
              </a:rPr>
              <a:t>Move to Hotel</a:t>
            </a:r>
          </a:p>
        </p:txBody>
      </p:sp>
      <p:sp>
        <p:nvSpPr>
          <p:cNvPr id="14" name="Text Box 18"/>
          <p:cNvSpPr txBox="1">
            <a:spLocks noChangeArrowheads="1"/>
          </p:cNvSpPr>
          <p:nvPr/>
        </p:nvSpPr>
        <p:spPr bwMode="auto">
          <a:xfrm>
            <a:off x="4429571" y="1934400"/>
            <a:ext cx="2229197" cy="45358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171450" indent="-171450" eaLnBrk="0" hangingPunct="0">
              <a:defRPr kumimoji="1" sz="1600" b="1">
                <a:solidFill>
                  <a:schemeClr val="tx1"/>
                </a:solidFill>
                <a:latin typeface="돋움" pitchFamily="50" charset="-127"/>
                <a:ea typeface="돋움" pitchFamily="50" charset="-127"/>
              </a:defRPr>
            </a:lvl1pPr>
            <a:lvl2pPr marL="742950" indent="-285750" eaLnBrk="0" hangingPunct="0">
              <a:defRPr kumimoji="1" sz="1600" b="1">
                <a:solidFill>
                  <a:schemeClr val="tx1"/>
                </a:solidFill>
                <a:latin typeface="돋움" pitchFamily="50" charset="-127"/>
                <a:ea typeface="돋움" pitchFamily="50" charset="-127"/>
              </a:defRPr>
            </a:lvl2pPr>
            <a:lvl3pPr marL="1143000" indent="-228600" eaLnBrk="0" hangingPunct="0">
              <a:defRPr kumimoji="1" sz="1600" b="1">
                <a:solidFill>
                  <a:schemeClr val="tx1"/>
                </a:solidFill>
                <a:latin typeface="돋움" pitchFamily="50" charset="-127"/>
                <a:ea typeface="돋움" pitchFamily="50" charset="-127"/>
              </a:defRPr>
            </a:lvl3pPr>
            <a:lvl4pPr marL="1600200" indent="-228600" eaLnBrk="0" hangingPunct="0">
              <a:defRPr kumimoji="1" sz="1600" b="1">
                <a:solidFill>
                  <a:schemeClr val="tx1"/>
                </a:solidFill>
                <a:latin typeface="돋움" pitchFamily="50" charset="-127"/>
                <a:ea typeface="돋움" pitchFamily="50" charset="-127"/>
              </a:defRPr>
            </a:lvl4pPr>
            <a:lvl5pPr marL="2057400" indent="-228600" eaLnBrk="0" hangingPunct="0">
              <a:defRPr kumimoji="1" sz="1600" b="1">
                <a:solidFill>
                  <a:schemeClr val="tx1"/>
                </a:solidFill>
                <a:latin typeface="돋움" pitchFamily="50" charset="-127"/>
                <a:ea typeface="돋움" pitchFamily="50" charset="-127"/>
              </a:defRPr>
            </a:lvl5pPr>
            <a:lvl6pPr marL="2514600" indent="-228600" eaLnBrk="0" fontAlgn="base" hangingPunct="0">
              <a:spcBef>
                <a:spcPct val="0"/>
              </a:spcBef>
              <a:spcAft>
                <a:spcPct val="0"/>
              </a:spcAft>
              <a:defRPr kumimoji="1" sz="1600" b="1">
                <a:solidFill>
                  <a:schemeClr val="tx1"/>
                </a:solidFill>
                <a:latin typeface="돋움" pitchFamily="50" charset="-127"/>
                <a:ea typeface="돋움" pitchFamily="50" charset="-127"/>
              </a:defRPr>
            </a:lvl6pPr>
            <a:lvl7pPr marL="2971800" indent="-228600" eaLnBrk="0" fontAlgn="base" hangingPunct="0">
              <a:spcBef>
                <a:spcPct val="0"/>
              </a:spcBef>
              <a:spcAft>
                <a:spcPct val="0"/>
              </a:spcAft>
              <a:defRPr kumimoji="1" sz="1600" b="1">
                <a:solidFill>
                  <a:schemeClr val="tx1"/>
                </a:solidFill>
                <a:latin typeface="돋움" pitchFamily="50" charset="-127"/>
                <a:ea typeface="돋움" pitchFamily="50" charset="-127"/>
              </a:defRPr>
            </a:lvl7pPr>
            <a:lvl8pPr marL="3429000" indent="-228600" eaLnBrk="0" fontAlgn="base" hangingPunct="0">
              <a:spcBef>
                <a:spcPct val="0"/>
              </a:spcBef>
              <a:spcAft>
                <a:spcPct val="0"/>
              </a:spcAft>
              <a:defRPr kumimoji="1" sz="1600" b="1">
                <a:solidFill>
                  <a:schemeClr val="tx1"/>
                </a:solidFill>
                <a:latin typeface="돋움" pitchFamily="50" charset="-127"/>
                <a:ea typeface="돋움" pitchFamily="50" charset="-127"/>
              </a:defRPr>
            </a:lvl8pPr>
            <a:lvl9pPr marL="3886200" indent="-228600" eaLnBrk="0" fontAlgn="base" hangingPunct="0">
              <a:spcBef>
                <a:spcPct val="0"/>
              </a:spcBef>
              <a:spcAft>
                <a:spcPct val="0"/>
              </a:spcAft>
              <a:defRPr kumimoji="1" sz="1600" b="1">
                <a:solidFill>
                  <a:schemeClr val="tx1"/>
                </a:solidFill>
                <a:latin typeface="돋움" pitchFamily="50" charset="-127"/>
                <a:ea typeface="돋움" pitchFamily="50" charset="-127"/>
              </a:defRPr>
            </a:lvl9pPr>
          </a:lstStyle>
          <a:p>
            <a:pPr algn="l" eaLnBrk="1" hangingPunct="1">
              <a:lnSpc>
                <a:spcPct val="125000"/>
              </a:lnSpc>
              <a:spcBef>
                <a:spcPct val="50000"/>
              </a:spcBef>
              <a:buClrTx/>
              <a:buSzTx/>
              <a:buFont typeface="Wingdings" pitchFamily="2" charset="2"/>
              <a:buChar char="ü"/>
            </a:pPr>
            <a:r>
              <a:rPr lang="en-US" altLang="ko-KR" sz="1100" dirty="0">
                <a:solidFill>
                  <a:prstClr val="black"/>
                </a:solidFill>
                <a:latin typeface="맑은 고딕" pitchFamily="50" charset="-127"/>
                <a:ea typeface="맑은 고딕" pitchFamily="50" charset="-127"/>
              </a:rPr>
              <a:t>Team Breakfast (no </a:t>
            </a:r>
            <a:r>
              <a:rPr lang="en-US" altLang="ko-KR" sz="1100" dirty="0" smtClean="0">
                <a:solidFill>
                  <a:prstClr val="black"/>
                </a:solidFill>
                <a:latin typeface="맑은 고딕" pitchFamily="50" charset="-127"/>
                <a:ea typeface="맑은 고딕" pitchFamily="50" charset="-127"/>
              </a:rPr>
              <a:t>visitors)</a:t>
            </a:r>
          </a:p>
          <a:p>
            <a:pPr algn="l" eaLnBrk="1" hangingPunct="1">
              <a:lnSpc>
                <a:spcPct val="125000"/>
              </a:lnSpc>
              <a:spcBef>
                <a:spcPct val="50000"/>
              </a:spcBef>
              <a:buClrTx/>
              <a:buSzTx/>
              <a:buFont typeface="Wingdings" pitchFamily="2" charset="2"/>
              <a:buChar char="ü"/>
            </a:pPr>
            <a:r>
              <a:rPr lang="en-US" altLang="ko-KR" sz="1100" dirty="0" smtClean="0">
                <a:solidFill>
                  <a:prstClr val="black"/>
                </a:solidFill>
                <a:latin typeface="맑은 고딕" pitchFamily="50" charset="-127"/>
                <a:ea typeface="맑은 고딕" pitchFamily="50" charset="-127"/>
              </a:rPr>
              <a:t>Move to School Program</a:t>
            </a:r>
          </a:p>
          <a:p>
            <a:pPr algn="l" eaLnBrk="1" hangingPunct="1">
              <a:lnSpc>
                <a:spcPct val="125000"/>
              </a:lnSpc>
              <a:spcBef>
                <a:spcPct val="50000"/>
              </a:spcBef>
              <a:buClrTx/>
              <a:buSzTx/>
              <a:buFont typeface="Wingdings" pitchFamily="2" charset="2"/>
              <a:buChar char="ü"/>
            </a:pPr>
            <a:r>
              <a:rPr lang="en-US" altLang="ko-KR" sz="1100" dirty="0" smtClean="0">
                <a:solidFill>
                  <a:prstClr val="black"/>
                </a:solidFill>
                <a:latin typeface="맑은 고딕" pitchFamily="50" charset="-127"/>
                <a:ea typeface="맑은 고딕" pitchFamily="50" charset="-127"/>
              </a:rPr>
              <a:t>Team Meeting</a:t>
            </a:r>
          </a:p>
          <a:p>
            <a:pPr algn="l" eaLnBrk="1" hangingPunct="1">
              <a:lnSpc>
                <a:spcPct val="125000"/>
              </a:lnSpc>
              <a:spcBef>
                <a:spcPct val="50000"/>
              </a:spcBef>
              <a:buClrTx/>
              <a:buSzTx/>
              <a:buFont typeface="Wingdings" pitchFamily="2" charset="2"/>
              <a:buChar char="ü"/>
            </a:pPr>
            <a:r>
              <a:rPr lang="en-US" altLang="ko-KR" sz="1100" dirty="0">
                <a:solidFill>
                  <a:prstClr val="black"/>
                </a:solidFill>
                <a:latin typeface="맑은 고딕" pitchFamily="50" charset="-127"/>
                <a:ea typeface="맑은 고딕" pitchFamily="50" charset="-127"/>
              </a:rPr>
              <a:t>Review of Student Works Outcome &amp; Academic </a:t>
            </a:r>
            <a:r>
              <a:rPr lang="en-US" altLang="ko-KR" sz="1100" dirty="0" smtClean="0">
                <a:solidFill>
                  <a:prstClr val="black"/>
                </a:solidFill>
                <a:latin typeface="맑은 고딕" pitchFamily="50" charset="-127"/>
                <a:ea typeface="맑은 고딕" pitchFamily="50" charset="-127"/>
              </a:rPr>
              <a:t>Records</a:t>
            </a:r>
          </a:p>
          <a:p>
            <a:pPr algn="l" eaLnBrk="1" hangingPunct="1">
              <a:lnSpc>
                <a:spcPct val="125000"/>
              </a:lnSpc>
              <a:spcBef>
                <a:spcPct val="50000"/>
              </a:spcBef>
              <a:buClrTx/>
              <a:buSzTx/>
              <a:buFont typeface="Wingdings" pitchFamily="2" charset="2"/>
              <a:buChar char="ü"/>
            </a:pPr>
            <a:r>
              <a:rPr lang="en-US" altLang="ko-KR" sz="1100" dirty="0" smtClean="0">
                <a:solidFill>
                  <a:prstClr val="black"/>
                </a:solidFill>
                <a:latin typeface="맑은 고딕" pitchFamily="50" charset="-127"/>
                <a:ea typeface="맑은 고딕" pitchFamily="50" charset="-127"/>
              </a:rPr>
              <a:t>Team Lunch</a:t>
            </a:r>
          </a:p>
          <a:p>
            <a:pPr algn="l" eaLnBrk="1" hangingPunct="1">
              <a:lnSpc>
                <a:spcPct val="125000"/>
              </a:lnSpc>
              <a:spcBef>
                <a:spcPct val="50000"/>
              </a:spcBef>
              <a:buClrTx/>
              <a:buSzTx/>
              <a:buFont typeface="Wingdings" pitchFamily="2" charset="2"/>
              <a:buChar char="ü"/>
            </a:pPr>
            <a:r>
              <a:rPr lang="en-US" altLang="ko-KR" sz="1100" dirty="0" smtClean="0">
                <a:solidFill>
                  <a:srgbClr val="C00000"/>
                </a:solidFill>
                <a:latin typeface="맑은 고딕" pitchFamily="50" charset="-127"/>
                <a:ea typeface="맑은 고딕" pitchFamily="50" charset="-127"/>
              </a:rPr>
              <a:t>Meeting w/ Program Faculty</a:t>
            </a:r>
            <a:endParaRPr lang="en-US" altLang="ko-KR" sz="1100" dirty="0">
              <a:solidFill>
                <a:srgbClr val="C00000"/>
              </a:solidFill>
              <a:latin typeface="맑은 고딕" pitchFamily="50" charset="-127"/>
              <a:ea typeface="맑은 고딕" pitchFamily="50" charset="-127"/>
            </a:endParaRPr>
          </a:p>
          <a:p>
            <a:pPr algn="l" eaLnBrk="1" hangingPunct="1">
              <a:lnSpc>
                <a:spcPct val="125000"/>
              </a:lnSpc>
              <a:spcBef>
                <a:spcPct val="50000"/>
              </a:spcBef>
              <a:buClrTx/>
              <a:buSzTx/>
              <a:buFont typeface="Wingdings" pitchFamily="2" charset="2"/>
              <a:buChar char="ü"/>
            </a:pPr>
            <a:r>
              <a:rPr lang="en-US" altLang="ko-KR" sz="1100" dirty="0" smtClean="0">
                <a:solidFill>
                  <a:srgbClr val="C00000"/>
                </a:solidFill>
                <a:latin typeface="맑은 고딕" pitchFamily="50" charset="-127"/>
                <a:ea typeface="맑은 고딕" pitchFamily="50" charset="-127"/>
              </a:rPr>
              <a:t>Review of Materials and Draft of VTR</a:t>
            </a:r>
          </a:p>
          <a:p>
            <a:pPr algn="l" eaLnBrk="1" hangingPunct="1">
              <a:lnSpc>
                <a:spcPct val="125000"/>
              </a:lnSpc>
              <a:spcBef>
                <a:spcPct val="50000"/>
              </a:spcBef>
              <a:buClrTx/>
              <a:buSzTx/>
              <a:buFont typeface="Wingdings" pitchFamily="2" charset="2"/>
              <a:buChar char="ü"/>
            </a:pPr>
            <a:r>
              <a:rPr lang="en-US" altLang="ko-KR" sz="1100" dirty="0" smtClean="0">
                <a:solidFill>
                  <a:prstClr val="black"/>
                </a:solidFill>
                <a:latin typeface="맑은 고딕" pitchFamily="50" charset="-127"/>
                <a:ea typeface="맑은 고딕" pitchFamily="50" charset="-127"/>
              </a:rPr>
              <a:t>Team Dinner (Team Room)</a:t>
            </a:r>
          </a:p>
          <a:p>
            <a:pPr algn="l" eaLnBrk="1" hangingPunct="1">
              <a:lnSpc>
                <a:spcPct val="125000"/>
              </a:lnSpc>
              <a:spcBef>
                <a:spcPct val="50000"/>
              </a:spcBef>
              <a:buClrTx/>
              <a:buSzTx/>
              <a:buFont typeface="Wingdings" pitchFamily="2" charset="2"/>
              <a:buChar char="ü"/>
            </a:pPr>
            <a:r>
              <a:rPr lang="en-US" altLang="ko-KR" sz="1100" dirty="0" smtClean="0">
                <a:solidFill>
                  <a:srgbClr val="C00000"/>
                </a:solidFill>
                <a:latin typeface="맑은 고딕" pitchFamily="50" charset="-127"/>
                <a:ea typeface="맑은 고딕" pitchFamily="50" charset="-127"/>
              </a:rPr>
              <a:t>Completion of Draft VTR</a:t>
            </a:r>
          </a:p>
          <a:p>
            <a:pPr algn="l" eaLnBrk="1" hangingPunct="1">
              <a:lnSpc>
                <a:spcPct val="125000"/>
              </a:lnSpc>
              <a:spcBef>
                <a:spcPct val="50000"/>
              </a:spcBef>
              <a:buClrTx/>
              <a:buSzTx/>
              <a:buFont typeface="Wingdings" pitchFamily="2" charset="2"/>
              <a:buChar char="ü"/>
            </a:pPr>
            <a:r>
              <a:rPr lang="en-US" altLang="ko-KR" sz="1100" dirty="0" smtClean="0">
                <a:solidFill>
                  <a:srgbClr val="C00000"/>
                </a:solidFill>
                <a:latin typeface="맑은 고딕" pitchFamily="50" charset="-127"/>
                <a:ea typeface="맑은 고딕" pitchFamily="50" charset="-127"/>
              </a:rPr>
              <a:t>Completion of Confidential Recommendation (Observers Excused)</a:t>
            </a:r>
          </a:p>
          <a:p>
            <a:pPr algn="l" eaLnBrk="1" hangingPunct="1">
              <a:lnSpc>
                <a:spcPct val="125000"/>
              </a:lnSpc>
              <a:spcBef>
                <a:spcPct val="50000"/>
              </a:spcBef>
              <a:buClrTx/>
              <a:buSzTx/>
              <a:buFont typeface="Wingdings" pitchFamily="2" charset="2"/>
              <a:buChar char="ü"/>
            </a:pPr>
            <a:r>
              <a:rPr lang="en-US" altLang="ko-KR" sz="1100" dirty="0" smtClean="0">
                <a:solidFill>
                  <a:prstClr val="black"/>
                </a:solidFill>
                <a:latin typeface="맑은 고딕" pitchFamily="50" charset="-127"/>
                <a:ea typeface="맑은 고딕" pitchFamily="50" charset="-127"/>
              </a:rPr>
              <a:t>Move to Hotel</a:t>
            </a:r>
          </a:p>
        </p:txBody>
      </p:sp>
      <p:sp>
        <p:nvSpPr>
          <p:cNvPr id="15" name="Text Box 19"/>
          <p:cNvSpPr txBox="1">
            <a:spLocks noChangeArrowheads="1"/>
          </p:cNvSpPr>
          <p:nvPr/>
        </p:nvSpPr>
        <p:spPr bwMode="auto">
          <a:xfrm>
            <a:off x="6589712" y="1934400"/>
            <a:ext cx="2433191" cy="30546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171450" indent="-171450" eaLnBrk="0" hangingPunct="0">
              <a:defRPr kumimoji="1" sz="1600" b="1">
                <a:solidFill>
                  <a:schemeClr val="tx1"/>
                </a:solidFill>
                <a:latin typeface="돋움" pitchFamily="50" charset="-127"/>
                <a:ea typeface="돋움" pitchFamily="50" charset="-127"/>
              </a:defRPr>
            </a:lvl1pPr>
            <a:lvl2pPr marL="742950" indent="-285750" eaLnBrk="0" hangingPunct="0">
              <a:defRPr kumimoji="1" sz="1600" b="1">
                <a:solidFill>
                  <a:schemeClr val="tx1"/>
                </a:solidFill>
                <a:latin typeface="돋움" pitchFamily="50" charset="-127"/>
                <a:ea typeface="돋움" pitchFamily="50" charset="-127"/>
              </a:defRPr>
            </a:lvl2pPr>
            <a:lvl3pPr marL="1143000" indent="-228600" eaLnBrk="0" hangingPunct="0">
              <a:defRPr kumimoji="1" sz="1600" b="1">
                <a:solidFill>
                  <a:schemeClr val="tx1"/>
                </a:solidFill>
                <a:latin typeface="돋움" pitchFamily="50" charset="-127"/>
                <a:ea typeface="돋움" pitchFamily="50" charset="-127"/>
              </a:defRPr>
            </a:lvl3pPr>
            <a:lvl4pPr marL="1600200" indent="-228600" eaLnBrk="0" hangingPunct="0">
              <a:defRPr kumimoji="1" sz="1600" b="1">
                <a:solidFill>
                  <a:schemeClr val="tx1"/>
                </a:solidFill>
                <a:latin typeface="돋움" pitchFamily="50" charset="-127"/>
                <a:ea typeface="돋움" pitchFamily="50" charset="-127"/>
              </a:defRPr>
            </a:lvl4pPr>
            <a:lvl5pPr marL="2057400" indent="-228600" eaLnBrk="0" hangingPunct="0">
              <a:defRPr kumimoji="1" sz="1600" b="1">
                <a:solidFill>
                  <a:schemeClr val="tx1"/>
                </a:solidFill>
                <a:latin typeface="돋움" pitchFamily="50" charset="-127"/>
                <a:ea typeface="돋움" pitchFamily="50" charset="-127"/>
              </a:defRPr>
            </a:lvl5pPr>
            <a:lvl6pPr marL="2514600" indent="-228600" eaLnBrk="0" fontAlgn="base" hangingPunct="0">
              <a:spcBef>
                <a:spcPct val="0"/>
              </a:spcBef>
              <a:spcAft>
                <a:spcPct val="0"/>
              </a:spcAft>
              <a:defRPr kumimoji="1" sz="1600" b="1">
                <a:solidFill>
                  <a:schemeClr val="tx1"/>
                </a:solidFill>
                <a:latin typeface="돋움" pitchFamily="50" charset="-127"/>
                <a:ea typeface="돋움" pitchFamily="50" charset="-127"/>
              </a:defRPr>
            </a:lvl6pPr>
            <a:lvl7pPr marL="2971800" indent="-228600" eaLnBrk="0" fontAlgn="base" hangingPunct="0">
              <a:spcBef>
                <a:spcPct val="0"/>
              </a:spcBef>
              <a:spcAft>
                <a:spcPct val="0"/>
              </a:spcAft>
              <a:defRPr kumimoji="1" sz="1600" b="1">
                <a:solidFill>
                  <a:schemeClr val="tx1"/>
                </a:solidFill>
                <a:latin typeface="돋움" pitchFamily="50" charset="-127"/>
                <a:ea typeface="돋움" pitchFamily="50" charset="-127"/>
              </a:defRPr>
            </a:lvl7pPr>
            <a:lvl8pPr marL="3429000" indent="-228600" eaLnBrk="0" fontAlgn="base" hangingPunct="0">
              <a:spcBef>
                <a:spcPct val="0"/>
              </a:spcBef>
              <a:spcAft>
                <a:spcPct val="0"/>
              </a:spcAft>
              <a:defRPr kumimoji="1" sz="1600" b="1">
                <a:solidFill>
                  <a:schemeClr val="tx1"/>
                </a:solidFill>
                <a:latin typeface="돋움" pitchFamily="50" charset="-127"/>
                <a:ea typeface="돋움" pitchFamily="50" charset="-127"/>
              </a:defRPr>
            </a:lvl8pPr>
            <a:lvl9pPr marL="3886200" indent="-228600" eaLnBrk="0" fontAlgn="base" hangingPunct="0">
              <a:spcBef>
                <a:spcPct val="0"/>
              </a:spcBef>
              <a:spcAft>
                <a:spcPct val="0"/>
              </a:spcAft>
              <a:defRPr kumimoji="1" sz="1600" b="1">
                <a:solidFill>
                  <a:schemeClr val="tx1"/>
                </a:solidFill>
                <a:latin typeface="돋움" pitchFamily="50" charset="-127"/>
                <a:ea typeface="돋움" pitchFamily="50" charset="-127"/>
              </a:defRPr>
            </a:lvl9pPr>
          </a:lstStyle>
          <a:p>
            <a:pPr algn="l" eaLnBrk="1" hangingPunct="1">
              <a:lnSpc>
                <a:spcPct val="125000"/>
              </a:lnSpc>
              <a:spcBef>
                <a:spcPct val="50000"/>
              </a:spcBef>
              <a:buClrTx/>
              <a:buSzTx/>
              <a:buFont typeface="Wingdings" pitchFamily="2" charset="2"/>
              <a:buChar char="ü"/>
            </a:pPr>
            <a:r>
              <a:rPr lang="en-US" altLang="ko-KR" sz="1100" dirty="0">
                <a:solidFill>
                  <a:prstClr val="black"/>
                </a:solidFill>
                <a:latin typeface="맑은 고딕" pitchFamily="50" charset="-127"/>
                <a:ea typeface="맑은 고딕" pitchFamily="50" charset="-127"/>
              </a:rPr>
              <a:t>Team Breakfast (no visitors)</a:t>
            </a:r>
          </a:p>
          <a:p>
            <a:pPr algn="l" eaLnBrk="1" hangingPunct="1">
              <a:lnSpc>
                <a:spcPct val="125000"/>
              </a:lnSpc>
              <a:spcBef>
                <a:spcPct val="50000"/>
              </a:spcBef>
              <a:buClrTx/>
              <a:buSzTx/>
              <a:buFont typeface="Wingdings" pitchFamily="2" charset="2"/>
              <a:buChar char="ü"/>
            </a:pPr>
            <a:r>
              <a:rPr lang="en-US" altLang="ko-KR" sz="1100" dirty="0" smtClean="0">
                <a:solidFill>
                  <a:srgbClr val="C00000"/>
                </a:solidFill>
                <a:latin typeface="맑은 고딕" pitchFamily="50" charset="-127"/>
                <a:ea typeface="맑은 고딕" pitchFamily="50" charset="-127"/>
              </a:rPr>
              <a:t>Exit Meeting w/ Program Faculty</a:t>
            </a:r>
            <a:endParaRPr lang="en-US" altLang="ko-KR" sz="1100" dirty="0">
              <a:solidFill>
                <a:srgbClr val="C00000"/>
              </a:solidFill>
              <a:latin typeface="맑은 고딕" pitchFamily="50" charset="-127"/>
              <a:ea typeface="맑은 고딕" pitchFamily="50" charset="-127"/>
            </a:endParaRPr>
          </a:p>
          <a:p>
            <a:pPr algn="l" eaLnBrk="1" hangingPunct="1">
              <a:lnSpc>
                <a:spcPct val="125000"/>
              </a:lnSpc>
              <a:spcBef>
                <a:spcPct val="50000"/>
              </a:spcBef>
              <a:buClrTx/>
              <a:buSzTx/>
              <a:buFont typeface="Wingdings" pitchFamily="2" charset="2"/>
              <a:buChar char="ü"/>
            </a:pPr>
            <a:r>
              <a:rPr lang="en-US" altLang="ko-KR" sz="1100" dirty="0">
                <a:solidFill>
                  <a:srgbClr val="C00000"/>
                </a:solidFill>
                <a:latin typeface="맑은 고딕" pitchFamily="50" charset="-127"/>
                <a:ea typeface="맑은 고딕" pitchFamily="50" charset="-127"/>
              </a:rPr>
              <a:t>Exit Meeting w/ Chief Academic and Administrative Officers of the Institution</a:t>
            </a:r>
          </a:p>
          <a:p>
            <a:pPr algn="l" eaLnBrk="1" hangingPunct="1">
              <a:lnSpc>
                <a:spcPct val="125000"/>
              </a:lnSpc>
              <a:spcBef>
                <a:spcPct val="50000"/>
              </a:spcBef>
              <a:buClrTx/>
              <a:buSzTx/>
              <a:buFont typeface="Wingdings" pitchFamily="2" charset="2"/>
              <a:buChar char="ü"/>
            </a:pPr>
            <a:r>
              <a:rPr lang="en-US" altLang="ko-KR" sz="1100" dirty="0">
                <a:solidFill>
                  <a:prstClr val="black"/>
                </a:solidFill>
                <a:latin typeface="맑은 고딕" pitchFamily="50" charset="-127"/>
                <a:ea typeface="맑은 고딕" pitchFamily="50" charset="-127"/>
              </a:rPr>
              <a:t>Tidy up Visit Team Room &amp; </a:t>
            </a:r>
            <a:r>
              <a:rPr lang="en-US" altLang="ko-KR" sz="1100" dirty="0" smtClean="0">
                <a:solidFill>
                  <a:prstClr val="black"/>
                </a:solidFill>
                <a:latin typeface="맑은 고딕" pitchFamily="50" charset="-127"/>
                <a:ea typeface="맑은 고딕" pitchFamily="50" charset="-127"/>
              </a:rPr>
              <a:t>Destroy Confidential Materials</a:t>
            </a:r>
          </a:p>
          <a:p>
            <a:pPr algn="l" eaLnBrk="1" hangingPunct="1">
              <a:lnSpc>
                <a:spcPct val="125000"/>
              </a:lnSpc>
              <a:spcBef>
                <a:spcPct val="50000"/>
              </a:spcBef>
              <a:buClrTx/>
              <a:buSzTx/>
              <a:buFont typeface="Wingdings" pitchFamily="2" charset="2"/>
              <a:buChar char="ü"/>
            </a:pPr>
            <a:r>
              <a:rPr lang="en-US" altLang="ko-KR" sz="1100" dirty="0">
                <a:solidFill>
                  <a:srgbClr val="C00000"/>
                </a:solidFill>
                <a:latin typeface="맑은 고딕" pitchFamily="50" charset="-127"/>
                <a:ea typeface="맑은 고딕" pitchFamily="50" charset="-127"/>
              </a:rPr>
              <a:t>Exit Meeting w/ Students &amp; All Members of Program</a:t>
            </a:r>
          </a:p>
          <a:p>
            <a:pPr algn="l" eaLnBrk="1" hangingPunct="1">
              <a:lnSpc>
                <a:spcPct val="125000"/>
              </a:lnSpc>
              <a:spcBef>
                <a:spcPct val="50000"/>
              </a:spcBef>
              <a:buClrTx/>
              <a:buSzTx/>
              <a:buFont typeface="Wingdings" pitchFamily="2" charset="2"/>
              <a:buChar char="ü"/>
            </a:pPr>
            <a:r>
              <a:rPr lang="en-US" altLang="ko-KR" sz="1100" dirty="0" smtClean="0">
                <a:solidFill>
                  <a:prstClr val="black"/>
                </a:solidFill>
                <a:latin typeface="맑은 고딕" pitchFamily="50" charset="-127"/>
                <a:ea typeface="맑은 고딕" pitchFamily="50" charset="-127"/>
              </a:rPr>
              <a:t>Exit School &amp; Dispersion of the Visit Team</a:t>
            </a:r>
            <a:endParaRPr lang="en-US" altLang="ko-KR" sz="1100" dirty="0">
              <a:solidFill>
                <a:prstClr val="black"/>
              </a:solidFill>
              <a:latin typeface="맑은 고딕" pitchFamily="50" charset="-127"/>
              <a:ea typeface="맑은 고딕" pitchFamily="50" charset="-127"/>
            </a:endParaRPr>
          </a:p>
        </p:txBody>
      </p:sp>
      <p:sp>
        <p:nvSpPr>
          <p:cNvPr id="16" name="Rectangle 67"/>
          <p:cNvSpPr>
            <a:spLocks noChangeArrowheads="1"/>
          </p:cNvSpPr>
          <p:nvPr/>
        </p:nvSpPr>
        <p:spPr bwMode="auto">
          <a:xfrm>
            <a:off x="1127125" y="816769"/>
            <a:ext cx="68294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1274763" rtl="0" eaLnBrk="1" fontAlgn="base" latinLnBrk="1" hangingPunct="1">
              <a:lnSpc>
                <a:spcPct val="100000"/>
              </a:lnSpc>
              <a:spcBef>
                <a:spcPct val="20000"/>
              </a:spcBef>
              <a:spcAft>
                <a:spcPct val="0"/>
              </a:spcAft>
              <a:buClr>
                <a:srgbClr val="3B435B"/>
              </a:buClr>
              <a:buSzPct val="60000"/>
              <a:buFont typeface="Wingdings" pitchFamily="2" charset="2"/>
              <a:buNone/>
              <a:tabLst/>
              <a:defRPr/>
            </a:pPr>
            <a:r>
              <a:rPr lang="en-US" altLang="ko-KR" sz="1400" b="1" dirty="0" smtClean="0">
                <a:solidFill>
                  <a:prstClr val="black"/>
                </a:solidFill>
                <a:latin typeface="맑은 고딕" pitchFamily="50" charset="-127"/>
                <a:ea typeface="맑은 고딕" pitchFamily="50" charset="-127"/>
              </a:rPr>
              <a:t>Typical </a:t>
            </a:r>
            <a:r>
              <a:rPr kumimoji="1" lang="en-US" altLang="ko-KR" sz="1400" b="1" i="0" u="none" strike="noStrike" kern="1200" cap="none" spc="0" normalizeH="0" baseline="0" noProof="0" dirty="0" smtClean="0">
                <a:ln>
                  <a:noFill/>
                </a:ln>
                <a:solidFill>
                  <a:prstClr val="black"/>
                </a:solidFill>
                <a:effectLst/>
                <a:uLnTx/>
                <a:uFillTx/>
                <a:latin typeface="맑은 고딕" pitchFamily="50" charset="-127"/>
                <a:ea typeface="맑은 고딕" pitchFamily="50" charset="-127"/>
                <a:cs typeface="+mn-cs"/>
              </a:rPr>
              <a:t>Site Visit</a:t>
            </a:r>
            <a:r>
              <a:rPr kumimoji="1" lang="en-US" altLang="ko-KR" sz="1400" b="1" i="0" u="none" strike="noStrike" kern="1200" cap="none" spc="0" normalizeH="0" noProof="0" dirty="0" smtClean="0">
                <a:ln>
                  <a:noFill/>
                </a:ln>
                <a:solidFill>
                  <a:prstClr val="black"/>
                </a:solidFill>
                <a:effectLst/>
                <a:uLnTx/>
                <a:uFillTx/>
                <a:latin typeface="맑은 고딕" pitchFamily="50" charset="-127"/>
                <a:ea typeface="맑은 고딕" pitchFamily="50" charset="-127"/>
                <a:cs typeface="+mn-cs"/>
              </a:rPr>
              <a:t> Agenda</a:t>
            </a:r>
            <a:endParaRPr kumimoji="1" lang="en-US" altLang="ko-KR" sz="1400" b="1" i="0" u="none" strike="noStrike" kern="1200" cap="none" spc="0" normalizeH="0" baseline="0" noProof="0" dirty="0">
              <a:ln>
                <a:noFill/>
              </a:ln>
              <a:solidFill>
                <a:prstClr val="black"/>
              </a:solidFill>
              <a:effectLst/>
              <a:uLnTx/>
              <a:uFillTx/>
              <a:latin typeface="맑은 고딕" pitchFamily="50" charset="-127"/>
              <a:ea typeface="맑은 고딕" pitchFamily="50" charset="-127"/>
              <a:cs typeface="+mn-cs"/>
            </a:endParaRPr>
          </a:p>
        </p:txBody>
      </p:sp>
      <p:sp>
        <p:nvSpPr>
          <p:cNvPr id="17"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dirty="0" smtClean="0">
                <a:solidFill>
                  <a:srgbClr val="515F7B"/>
                </a:solidFill>
                <a:latin typeface="맑은 고딕" pitchFamily="50" charset="-127"/>
                <a:ea typeface="맑은 고딕" pitchFamily="50" charset="-127"/>
              </a:rPr>
              <a:t>1/3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500"/>
                                        <p:tgtEl>
                                          <p:spTgt spid="13"/>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P spid="14" grpId="0"/>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8CE76E62-B509-4B8F-A2A4-919CD90BB076}"/>
              </a:ext>
            </a:extLst>
          </p:cNvPr>
          <p:cNvSpPr txBox="1">
            <a:spLocks noChangeArrowheads="1"/>
          </p:cNvSpPr>
          <p:nvPr/>
        </p:nvSpPr>
        <p:spPr bwMode="auto">
          <a:xfrm>
            <a:off x="107504" y="44624"/>
            <a:ext cx="8915400" cy="66285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eaLnBrk="1" hangingPunct="1">
              <a:buClrTx/>
              <a:buSzTx/>
              <a:buFontTx/>
            </a:pPr>
            <a:r>
              <a:rPr lang="en-US" altLang="ko-KR" sz="2800" kern="0" dirty="0" smtClean="0">
                <a:latin typeface="맑은 고딕" pitchFamily="50" charset="-127"/>
                <a:ea typeface="맑은 고딕" pitchFamily="50" charset="-127"/>
              </a:rPr>
              <a:t>Site </a:t>
            </a:r>
            <a:r>
              <a:rPr lang="en-US" altLang="ko-KR" sz="2800" kern="0" dirty="0">
                <a:latin typeface="맑은 고딕" pitchFamily="50" charset="-127"/>
                <a:ea typeface="맑은 고딕" pitchFamily="50" charset="-127"/>
              </a:rPr>
              <a:t>Visit </a:t>
            </a:r>
            <a:r>
              <a:rPr lang="en-US" altLang="ko-KR" sz="2800" kern="0" dirty="0" smtClean="0">
                <a:latin typeface="맑은 고딕" pitchFamily="50" charset="-127"/>
                <a:ea typeface="맑은 고딕" pitchFamily="50" charset="-127"/>
              </a:rPr>
              <a:t>Agenda</a:t>
            </a:r>
            <a:endParaRPr lang="ko-KR" altLang="en-US" sz="2800" kern="0" dirty="0">
              <a:latin typeface="맑은 고딕" pitchFamily="50" charset="-127"/>
              <a:ea typeface="맑은 고딕" pitchFamily="50" charset="-127"/>
            </a:endParaRPr>
          </a:p>
        </p:txBody>
      </p:sp>
      <p:sp>
        <p:nvSpPr>
          <p:cNvPr id="5" name="Rectangle 67"/>
          <p:cNvSpPr>
            <a:spLocks noChangeArrowheads="1"/>
          </p:cNvSpPr>
          <p:nvPr/>
        </p:nvSpPr>
        <p:spPr bwMode="auto">
          <a:xfrm>
            <a:off x="1127125" y="816769"/>
            <a:ext cx="68294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1274763" rtl="0" eaLnBrk="1" fontAlgn="base" latinLnBrk="1" hangingPunct="1">
              <a:lnSpc>
                <a:spcPct val="100000"/>
              </a:lnSpc>
              <a:spcBef>
                <a:spcPct val="20000"/>
              </a:spcBef>
              <a:spcAft>
                <a:spcPct val="0"/>
              </a:spcAft>
              <a:buClr>
                <a:srgbClr val="3B435B"/>
              </a:buClr>
              <a:buSzPct val="60000"/>
              <a:buFont typeface="Wingdings" pitchFamily="2" charset="2"/>
              <a:buNone/>
              <a:tabLst/>
              <a:defRPr/>
            </a:pPr>
            <a:r>
              <a:rPr lang="en-US" altLang="ko-KR" sz="1400" b="1" dirty="0" smtClean="0">
                <a:solidFill>
                  <a:prstClr val="black"/>
                </a:solidFill>
                <a:latin typeface="맑은 고딕" pitchFamily="50" charset="-127"/>
                <a:ea typeface="맑은 고딕" pitchFamily="50" charset="-127"/>
              </a:rPr>
              <a:t>Site Visit Guideline</a:t>
            </a:r>
            <a:endParaRPr kumimoji="1" lang="en-US" altLang="ko-KR" sz="1400" b="1" i="0" u="none" strike="noStrike" kern="1200" cap="none" spc="0" normalizeH="0" baseline="0" noProof="0" dirty="0">
              <a:ln>
                <a:noFill/>
              </a:ln>
              <a:solidFill>
                <a:prstClr val="black"/>
              </a:solidFill>
              <a:effectLst/>
              <a:uLnTx/>
              <a:uFillTx/>
              <a:latin typeface="맑은 고딕" pitchFamily="50" charset="-127"/>
              <a:ea typeface="맑은 고딕" pitchFamily="50" charset="-127"/>
              <a:cs typeface="+mn-cs"/>
            </a:endParaRPr>
          </a:p>
        </p:txBody>
      </p:sp>
      <p:pic>
        <p:nvPicPr>
          <p:cNvPr id="6" name="그림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93" y="1124744"/>
            <a:ext cx="9144000" cy="6464783"/>
          </a:xfrm>
          <a:prstGeom prst="rect">
            <a:avLst/>
          </a:prstGeom>
        </p:spPr>
      </p:pic>
      <p:sp>
        <p:nvSpPr>
          <p:cNvPr id="7"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dirty="0" smtClean="0">
                <a:solidFill>
                  <a:srgbClr val="515F7B"/>
                </a:solidFill>
                <a:latin typeface="맑은 고딕" pitchFamily="50" charset="-127"/>
                <a:ea typeface="맑은 고딕" pitchFamily="50" charset="-127"/>
              </a:rPr>
              <a:t>1/3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30192355"/>
      </p:ext>
    </p:extLst>
  </p:cSld>
  <p:clrMapOvr>
    <a:masterClrMapping/>
  </p:clrMapOvr>
  <p:transition spd="med">
    <p:wip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그림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0568" y="-3049"/>
            <a:ext cx="10053828" cy="7109460"/>
          </a:xfrm>
          <a:prstGeom prst="rect">
            <a:avLst/>
          </a:prstGeom>
        </p:spPr>
      </p:pic>
      <p:sp>
        <p:nvSpPr>
          <p:cNvPr id="4"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dirty="0" smtClean="0">
                <a:solidFill>
                  <a:srgbClr val="515F7B"/>
                </a:solidFill>
                <a:latin typeface="맑은 고딕" pitchFamily="50" charset="-127"/>
                <a:ea typeface="맑은 고딕" pitchFamily="50" charset="-127"/>
              </a:rPr>
              <a:t>1/3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1407146887"/>
      </p:ext>
    </p:extLst>
  </p:cSld>
  <p:clrMapOvr>
    <a:masterClrMapping/>
  </p:clrMapOvr>
  <p:transition spd="med">
    <p:wip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그림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2576" y="0"/>
            <a:ext cx="10053828" cy="7109460"/>
          </a:xfrm>
          <a:prstGeom prst="rect">
            <a:avLst/>
          </a:prstGeom>
        </p:spPr>
      </p:pic>
      <p:sp>
        <p:nvSpPr>
          <p:cNvPr id="4"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dirty="0" smtClean="0">
                <a:solidFill>
                  <a:srgbClr val="515F7B"/>
                </a:solidFill>
                <a:latin typeface="맑은 고딕" pitchFamily="50" charset="-127"/>
                <a:ea typeface="맑은 고딕" pitchFamily="50" charset="-127"/>
              </a:rPr>
              <a:t>1/3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2332028027"/>
      </p:ext>
    </p:extLst>
  </p:cSld>
  <p:clrMapOvr>
    <a:masterClrMapping/>
  </p:clrMapOvr>
  <p:transition spd="med">
    <p:wip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그림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4584" y="-23837"/>
            <a:ext cx="10053828" cy="7109460"/>
          </a:xfrm>
          <a:prstGeom prst="rect">
            <a:avLst/>
          </a:prstGeom>
        </p:spPr>
      </p:pic>
      <p:sp>
        <p:nvSpPr>
          <p:cNvPr id="4"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dirty="0" smtClean="0">
                <a:solidFill>
                  <a:srgbClr val="515F7B"/>
                </a:solidFill>
                <a:latin typeface="맑은 고딕" pitchFamily="50" charset="-127"/>
                <a:ea typeface="맑은 고딕" pitchFamily="50" charset="-127"/>
              </a:rPr>
              <a:t>1/3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1305757951"/>
      </p:ext>
    </p:extLst>
  </p:cSld>
  <p:clrMapOvr>
    <a:masterClrMapping/>
  </p:clrMapOvr>
  <p:transition spd="med">
    <p:wip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그림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2576" y="0"/>
            <a:ext cx="10053828" cy="7109460"/>
          </a:xfrm>
          <a:prstGeom prst="rect">
            <a:avLst/>
          </a:prstGeom>
        </p:spPr>
      </p:pic>
      <p:sp>
        <p:nvSpPr>
          <p:cNvPr id="3"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dirty="0" smtClean="0">
                <a:solidFill>
                  <a:srgbClr val="515F7B"/>
                </a:solidFill>
                <a:latin typeface="맑은 고딕" pitchFamily="50" charset="-127"/>
                <a:ea typeface="맑은 고딕" pitchFamily="50" charset="-127"/>
              </a:rPr>
              <a:t>1/3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2483641235"/>
      </p:ext>
    </p:extLst>
  </p:cSld>
  <p:clrMapOvr>
    <a:masterClrMapping/>
  </p:clrMapOvr>
  <p:transition spd="med">
    <p:wip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Text Box 4"/>
          <p:cNvSpPr txBox="1">
            <a:spLocks noChangeArrowheads="1"/>
          </p:cNvSpPr>
          <p:nvPr/>
        </p:nvSpPr>
        <p:spPr bwMode="auto">
          <a:xfrm>
            <a:off x="1187624" y="1502548"/>
            <a:ext cx="7416626" cy="4930581"/>
          </a:xfrm>
          <a:prstGeom prst="rect">
            <a:avLst/>
          </a:prstGeom>
          <a:noFill/>
          <a:ln w="9525" algn="ctr">
            <a:noFill/>
            <a:miter lim="800000"/>
            <a:headEnd/>
            <a:tailEnd/>
          </a:ln>
        </p:spPr>
        <p:txBody>
          <a:bodyPr wrap="square">
            <a:spAutoFit/>
          </a:bodyPr>
          <a:lstStyle/>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Overall Procedure of KAAB Accreditation</a:t>
            </a: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en-US" altLang="ko-KR" sz="1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a:ln>
                  <a:noFill/>
                </a:ln>
                <a:solidFill>
                  <a:srgbClr val="C00000"/>
                </a:solidFill>
                <a:effectLst/>
                <a:uLnTx/>
                <a:uFillTx/>
                <a:latin typeface="맑은 고딕" pitchFamily="50" charset="-127"/>
                <a:ea typeface="맑은 고딕" pitchFamily="50" charset="-127"/>
                <a:cs typeface="+mn-cs"/>
              </a:rPr>
              <a:t>Site Visit Agenda</a:t>
            </a:r>
            <a:endParaRPr kumimoji="1" lang="ko-KR" altLang="en-US" sz="2400" b="1" i="0" u="none" strike="noStrike" kern="1200" cap="none" spc="0" normalizeH="0" baseline="0" noProof="0" dirty="0">
              <a:ln>
                <a:noFill/>
              </a:ln>
              <a:solidFill>
                <a:srgbClr val="C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Site Visit Team’s Responsibilities &amp; Protocols</a:t>
            </a: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Team Room Preparation</a:t>
            </a:r>
          </a:p>
          <a:p>
            <a:pPr marL="0" marR="0" lvl="0" indent="0" algn="l" defTabSz="914400" rtl="0" eaLnBrk="1" fontAlgn="base" latinLnBrk="1" hangingPunct="1">
              <a:lnSpc>
                <a:spcPct val="70000"/>
              </a:lnSpc>
              <a:spcBef>
                <a:spcPct val="50000"/>
              </a:spcBef>
              <a:spcAft>
                <a:spcPct val="0"/>
              </a:spcAft>
              <a:buClr>
                <a:srgbClr val="515F7B"/>
              </a:buClr>
              <a:buSzTx/>
              <a:buFont typeface="Wingdings" pitchFamily="2" charset="2"/>
              <a:buNone/>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Conditions for Accreditation</a:t>
            </a:r>
            <a:endParaRPr kumimoji="1" lang="en-US" altLang="ko-KR"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Visiting </a:t>
            </a:r>
            <a:r>
              <a:rPr kumimoji="1" lang="en-US" altLang="ko-KR"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Team </a:t>
            </a: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Report</a:t>
            </a:r>
            <a:endParaRPr kumimoji="1" lang="ko-KR" altLang="en-US"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en-US" altLang="ko-KR"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Confidential Recommendation</a:t>
            </a:r>
            <a:endParaRPr kumimoji="1" lang="ko-KR" altLang="en-US"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0" marR="0" lvl="0" indent="0" algn="l" defTabSz="914400" rtl="0" eaLnBrk="1" fontAlgn="base" latinLnBrk="1" hangingPunct="1">
              <a:lnSpc>
                <a:spcPct val="70000"/>
              </a:lnSpc>
              <a:spcBef>
                <a:spcPct val="50000"/>
              </a:spcBef>
              <a:spcAft>
                <a:spcPct val="0"/>
              </a:spcAft>
              <a:buClr>
                <a:srgbClr val="515F7B"/>
              </a:buClr>
              <a:buSzTx/>
              <a:buFont typeface="Wingdings" pitchFamily="2" charset="2"/>
              <a:buNone/>
              <a:tabLst/>
              <a:defRPr/>
            </a:pPr>
            <a:endParaRPr kumimoji="1" lang="en-US" altLang="ko-KR"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Evaluation of the Site Visit</a:t>
            </a:r>
            <a:endParaRPr kumimoji="1" lang="ko-KR" altLang="en-US" sz="2400" b="1" i="0" u="none" strike="noStrike" kern="1200" cap="none" spc="0" normalizeH="0" baseline="0" noProof="0" dirty="0">
              <a:ln>
                <a:noFill/>
              </a:ln>
              <a:solidFill>
                <a:srgbClr val="FF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en-US" altLang="ko-KR"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p:txBody>
      </p:sp>
      <p:sp>
        <p:nvSpPr>
          <p:cNvPr id="5"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dirty="0" smtClean="0">
                <a:solidFill>
                  <a:srgbClr val="515F7B"/>
                </a:solidFill>
                <a:latin typeface="맑은 고딕" pitchFamily="50" charset="-127"/>
                <a:ea typeface="맑은 고딕" pitchFamily="50" charset="-127"/>
              </a:rPr>
              <a:t>1/3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1909664284"/>
      </p:ext>
    </p:extLst>
  </p:cSld>
  <p:clrMapOvr>
    <a:masterClrMapping/>
  </p:clrMapOvr>
  <p:transition spd="med">
    <p:wip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Text Box 4"/>
          <p:cNvSpPr txBox="1">
            <a:spLocks noChangeArrowheads="1"/>
          </p:cNvSpPr>
          <p:nvPr/>
        </p:nvSpPr>
        <p:spPr bwMode="auto">
          <a:xfrm>
            <a:off x="1187624" y="1502548"/>
            <a:ext cx="7416626" cy="4930581"/>
          </a:xfrm>
          <a:prstGeom prst="rect">
            <a:avLst/>
          </a:prstGeom>
          <a:noFill/>
          <a:ln w="9525" algn="ctr">
            <a:noFill/>
            <a:miter lim="800000"/>
            <a:headEnd/>
            <a:tailEnd/>
          </a:ln>
        </p:spPr>
        <p:txBody>
          <a:bodyPr wrap="square">
            <a:spAutoFit/>
          </a:bodyPr>
          <a:lstStyle/>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Overall Procedure of KAAB Accreditation</a:t>
            </a: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en-US" altLang="ko-KR" sz="1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lang="en-US" altLang="ko-KR" sz="2400" b="1" dirty="0">
                <a:solidFill>
                  <a:srgbClr val="000000"/>
                </a:solidFill>
                <a:latin typeface="맑은 고딕" pitchFamily="50" charset="-127"/>
                <a:ea typeface="맑은 고딕" pitchFamily="50" charset="-127"/>
              </a:rPr>
              <a:t>Site Visit Agenda</a:t>
            </a:r>
            <a:endParaRPr lang="ko-KR" altLang="en-US" sz="2400" b="1" dirty="0">
              <a:solidFill>
                <a:srgbClr val="000000"/>
              </a:solidFill>
              <a:latin typeface="맑은 고딕" pitchFamily="50" charset="-127"/>
              <a:ea typeface="맑은 고딕" pitchFamily="50" charset="-127"/>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lang="en-US" altLang="ko-KR" sz="2400" b="1" dirty="0">
                <a:solidFill>
                  <a:srgbClr val="C00000"/>
                </a:solidFill>
                <a:latin typeface="맑은 고딕" pitchFamily="50" charset="-127"/>
                <a:ea typeface="맑은 고딕" pitchFamily="50" charset="-127"/>
              </a:rPr>
              <a:t>Site Visit Team’s Responsibilities &amp; Protocols</a:t>
            </a: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Team Room Preparation</a:t>
            </a:r>
          </a:p>
          <a:p>
            <a:pPr marL="0" marR="0" lvl="0" indent="0" algn="l" defTabSz="914400" rtl="0" eaLnBrk="1" fontAlgn="base" latinLnBrk="1" hangingPunct="1">
              <a:lnSpc>
                <a:spcPct val="70000"/>
              </a:lnSpc>
              <a:spcBef>
                <a:spcPct val="50000"/>
              </a:spcBef>
              <a:spcAft>
                <a:spcPct val="0"/>
              </a:spcAft>
              <a:buClr>
                <a:srgbClr val="515F7B"/>
              </a:buClr>
              <a:buSzTx/>
              <a:buFont typeface="Wingdings" pitchFamily="2" charset="2"/>
              <a:buNone/>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Conditions for Accreditation</a:t>
            </a:r>
            <a:endParaRPr kumimoji="1" lang="en-US" altLang="ko-KR"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Visiting </a:t>
            </a:r>
            <a:r>
              <a:rPr kumimoji="1" lang="en-US" altLang="ko-KR"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Team </a:t>
            </a: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Report</a:t>
            </a:r>
            <a:endParaRPr kumimoji="1" lang="ko-KR" altLang="en-US"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en-US" altLang="ko-KR"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Confidential Recommendation</a:t>
            </a:r>
            <a:endParaRPr kumimoji="1" lang="ko-KR" altLang="en-US"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0" marR="0" lvl="0" indent="0" algn="l" defTabSz="914400" rtl="0" eaLnBrk="1" fontAlgn="base" latinLnBrk="1" hangingPunct="1">
              <a:lnSpc>
                <a:spcPct val="70000"/>
              </a:lnSpc>
              <a:spcBef>
                <a:spcPct val="50000"/>
              </a:spcBef>
              <a:spcAft>
                <a:spcPct val="0"/>
              </a:spcAft>
              <a:buClr>
                <a:srgbClr val="515F7B"/>
              </a:buClr>
              <a:buSzTx/>
              <a:buFont typeface="Wingdings" pitchFamily="2" charset="2"/>
              <a:buNone/>
              <a:tabLst/>
              <a:defRPr/>
            </a:pPr>
            <a:endParaRPr kumimoji="1" lang="en-US" altLang="ko-KR"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Evaluation of the Site Visit</a:t>
            </a:r>
            <a:endParaRPr kumimoji="1" lang="ko-KR" altLang="en-US" sz="2400" b="1" i="0" u="none" strike="noStrike" kern="1200" cap="none" spc="0" normalizeH="0" baseline="0" noProof="0" dirty="0">
              <a:ln>
                <a:noFill/>
              </a:ln>
              <a:solidFill>
                <a:srgbClr val="FF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en-US" altLang="ko-KR"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p:txBody>
      </p:sp>
      <p:sp>
        <p:nvSpPr>
          <p:cNvPr id="4"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dirty="0" smtClean="0">
                <a:solidFill>
                  <a:srgbClr val="515F7B"/>
                </a:solidFill>
                <a:latin typeface="맑은 고딕" pitchFamily="50" charset="-127"/>
                <a:ea typeface="맑은 고딕" pitchFamily="50" charset="-127"/>
              </a:rPr>
              <a:t>1/3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2933846284"/>
      </p:ext>
    </p:extLst>
  </p:cSld>
  <p:clrMapOvr>
    <a:masterClrMapping/>
  </p:clrMapOvr>
  <p:transition spd="med">
    <p:wip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4"/>
          <p:cNvSpPr txBox="1">
            <a:spLocks noChangeArrowheads="1"/>
          </p:cNvSpPr>
          <p:nvPr/>
        </p:nvSpPr>
        <p:spPr bwMode="auto">
          <a:xfrm>
            <a:off x="813569" y="1082640"/>
            <a:ext cx="7934895" cy="1284967"/>
          </a:xfrm>
          <a:prstGeom prst="rect">
            <a:avLst/>
          </a:prstGeom>
          <a:noFill/>
          <a:ln w="9525">
            <a:noFill/>
            <a:miter lim="800000"/>
            <a:headEnd/>
            <a:tailEnd/>
          </a:ln>
          <a:effectLst/>
        </p:spPr>
        <p:txBody>
          <a:bodyPr wrap="square">
            <a:spAutoFit/>
          </a:bodyPr>
          <a:lstStyle/>
          <a:p>
            <a:pPr marL="265113" marR="0" lvl="0" indent="-265113" algn="l" defTabSz="914400" rtl="0" eaLnBrk="1" fontAlgn="base" latinLnBrk="1" hangingPunct="1">
              <a:lnSpc>
                <a:spcPct val="125000"/>
              </a:lnSpc>
              <a:spcBef>
                <a:spcPct val="0"/>
              </a:spcBef>
              <a:spcAft>
                <a:spcPts val="900"/>
              </a:spcAft>
              <a:buClr>
                <a:srgbClr val="003399"/>
              </a:buClr>
              <a:buSzTx/>
              <a:buFont typeface="Wingdings" pitchFamily="2" charset="2"/>
              <a:buChar char="ü"/>
              <a:tabLst/>
              <a:defRPr/>
            </a:pPr>
            <a:r>
              <a:rPr lang="en-US" altLang="ko-KR" sz="1400" b="1" noProof="0" dirty="0" smtClean="0">
                <a:solidFill>
                  <a:srgbClr val="003399"/>
                </a:solidFill>
                <a:latin typeface="맑은 고딕" pitchFamily="50" charset="-127"/>
                <a:ea typeface="맑은 고딕" pitchFamily="50" charset="-127"/>
              </a:rPr>
              <a:t>Site visit of the KAAB is </a:t>
            </a:r>
            <a:r>
              <a:rPr lang="en-US" altLang="ko-KR" sz="1400" b="1" noProof="0" dirty="0" smtClean="0">
                <a:solidFill>
                  <a:srgbClr val="CC0000"/>
                </a:solidFill>
                <a:latin typeface="맑은 고딕" pitchFamily="50" charset="-127"/>
                <a:ea typeface="맑은 고딕" pitchFamily="50" charset="-127"/>
              </a:rPr>
              <a:t>not a unilateral evaluation but a two-way peer evaluation </a:t>
            </a:r>
            <a:r>
              <a:rPr lang="en-US" altLang="ko-KR" sz="1400" b="1" noProof="0" dirty="0" smtClean="0">
                <a:solidFill>
                  <a:srgbClr val="003399"/>
                </a:solidFill>
                <a:latin typeface="맑은 고딕" pitchFamily="50" charset="-127"/>
                <a:ea typeface="맑은 고딕" pitchFamily="50" charset="-127"/>
              </a:rPr>
              <a:t>carried on in collaboration with the program to be reviewed. </a:t>
            </a:r>
            <a:endParaRPr kumimoji="1" lang="en-US" altLang="ko-KR" sz="1400" b="1" i="0" u="none" strike="noStrike" kern="1200" cap="none" spc="0" normalizeH="0" baseline="0" noProof="0" dirty="0" smtClean="0">
              <a:ln>
                <a:noFill/>
              </a:ln>
              <a:solidFill>
                <a:srgbClr val="003399"/>
              </a:solidFill>
              <a:effectLst/>
              <a:uLnTx/>
              <a:uFillTx/>
              <a:latin typeface="맑은 고딕" pitchFamily="50" charset="-127"/>
              <a:ea typeface="맑은 고딕" pitchFamily="50" charset="-127"/>
              <a:cs typeface="+mn-cs"/>
            </a:endParaRPr>
          </a:p>
          <a:p>
            <a:pPr marL="265113" marR="0" lvl="0" indent="-265113" algn="l" defTabSz="914400" rtl="0" eaLnBrk="1" fontAlgn="base" latinLnBrk="1" hangingPunct="1">
              <a:lnSpc>
                <a:spcPct val="125000"/>
              </a:lnSpc>
              <a:spcBef>
                <a:spcPct val="0"/>
              </a:spcBef>
              <a:spcAft>
                <a:spcPts val="900"/>
              </a:spcAft>
              <a:buClr>
                <a:srgbClr val="003399"/>
              </a:buClr>
              <a:buSzTx/>
              <a:buFont typeface="Wingdings" pitchFamily="2" charset="2"/>
              <a:buChar char="ü"/>
              <a:tabLst/>
              <a:defRPr/>
            </a:pPr>
            <a:r>
              <a:rPr kumimoji="1" lang="en-US" altLang="ko-KR" sz="1400" b="1" i="0" u="none" strike="noStrike" kern="1200" cap="none" spc="0" normalizeH="0" baseline="0" noProof="0" dirty="0" smtClean="0">
                <a:ln>
                  <a:noFill/>
                </a:ln>
                <a:solidFill>
                  <a:srgbClr val="003399"/>
                </a:solidFill>
                <a:effectLst/>
                <a:uLnTx/>
                <a:uFillTx/>
                <a:latin typeface="맑은 고딕" pitchFamily="50" charset="-127"/>
                <a:ea typeface="맑은 고딕" pitchFamily="50" charset="-127"/>
                <a:cs typeface="+mn-cs"/>
              </a:rPr>
              <a:t>Visit team members must</a:t>
            </a:r>
            <a:r>
              <a:rPr kumimoji="1" lang="en-US" altLang="ko-KR" sz="1400" b="1" i="0" u="none" strike="noStrike" kern="1200" cap="none" spc="0" normalizeH="0" noProof="0" dirty="0" smtClean="0">
                <a:ln>
                  <a:noFill/>
                </a:ln>
                <a:solidFill>
                  <a:srgbClr val="003399"/>
                </a:solidFill>
                <a:effectLst/>
                <a:uLnTx/>
                <a:uFillTx/>
                <a:latin typeface="맑은 고딕" pitchFamily="50" charset="-127"/>
                <a:ea typeface="맑은 고딕" pitchFamily="50" charset="-127"/>
                <a:cs typeface="+mn-cs"/>
              </a:rPr>
              <a:t> not be authoritative but maintain positive attitude to </a:t>
            </a:r>
            <a:r>
              <a:rPr kumimoji="1" lang="en-US" altLang="ko-KR" sz="1400" b="1" i="0" u="none" strike="noStrike" kern="1200" cap="none" spc="0" normalizeH="0" noProof="0" dirty="0" smtClean="0">
                <a:ln>
                  <a:noFill/>
                </a:ln>
                <a:solidFill>
                  <a:srgbClr val="CC0000"/>
                </a:solidFill>
                <a:effectLst/>
                <a:uLnTx/>
                <a:uFillTx/>
                <a:latin typeface="맑은 고딕" pitchFamily="50" charset="-127"/>
                <a:ea typeface="맑은 고딕" pitchFamily="50" charset="-127"/>
                <a:cs typeface="+mn-cs"/>
              </a:rPr>
              <a:t>encourage communication with the program</a:t>
            </a:r>
            <a:r>
              <a:rPr kumimoji="1" lang="en-US" altLang="ko-KR" sz="1400" b="1" i="0" u="none" strike="noStrike" kern="1200" cap="none" spc="0" normalizeH="0" baseline="0" noProof="0" dirty="0" smtClean="0">
                <a:ln>
                  <a:noFill/>
                </a:ln>
                <a:solidFill>
                  <a:srgbClr val="003399"/>
                </a:solidFill>
                <a:effectLst/>
                <a:uLnTx/>
                <a:uFillTx/>
                <a:latin typeface="맑은 고딕" pitchFamily="50" charset="-127"/>
                <a:ea typeface="맑은 고딕" pitchFamily="50" charset="-127"/>
                <a:cs typeface="+mn-cs"/>
              </a:rPr>
              <a:t>.</a:t>
            </a:r>
            <a:endParaRPr kumimoji="1" lang="ko-KR" altLang="en-US" sz="1400" b="1" i="0" u="none" strike="noStrike" kern="1200" cap="none" spc="0" normalizeH="0" baseline="0" noProof="0" dirty="0">
              <a:ln>
                <a:noFill/>
              </a:ln>
              <a:solidFill>
                <a:srgbClr val="003399"/>
              </a:solidFill>
              <a:effectLst/>
              <a:uLnTx/>
              <a:uFillTx/>
              <a:latin typeface="맑은 고딕" pitchFamily="50" charset="-127"/>
              <a:ea typeface="맑은 고딕" pitchFamily="50" charset="-127"/>
              <a:cs typeface="+mn-cs"/>
            </a:endParaRPr>
          </a:p>
        </p:txBody>
      </p:sp>
      <p:sp>
        <p:nvSpPr>
          <p:cNvPr id="5" name="Rectangle 2">
            <a:extLst>
              <a:ext uri="{FF2B5EF4-FFF2-40B4-BE49-F238E27FC236}">
                <a16:creationId xmlns:a16="http://schemas.microsoft.com/office/drawing/2014/main" id="{37E8EF1A-EC2B-45FE-A155-EBC2E0DCF31E}"/>
              </a:ext>
            </a:extLst>
          </p:cNvPr>
          <p:cNvSpPr txBox="1">
            <a:spLocks noChangeArrowheads="1"/>
          </p:cNvSpPr>
          <p:nvPr/>
        </p:nvSpPr>
        <p:spPr bwMode="auto">
          <a:xfrm>
            <a:off x="611560" y="86842"/>
            <a:ext cx="8452048" cy="677862"/>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eaLnBrk="1" hangingPunct="1">
              <a:buClrTx/>
              <a:buSzTx/>
              <a:defRPr/>
            </a:pPr>
            <a:r>
              <a:rPr lang="en-US" altLang="ko-KR" sz="2800" dirty="0" smtClean="0">
                <a:latin typeface="맑은 고딕" pitchFamily="50" charset="-127"/>
                <a:ea typeface="맑은 고딕" pitchFamily="50" charset="-127"/>
              </a:rPr>
              <a:t>Site </a:t>
            </a:r>
            <a:r>
              <a:rPr lang="en-US" altLang="ko-KR" sz="2800" dirty="0">
                <a:latin typeface="맑은 고딕" pitchFamily="50" charset="-127"/>
                <a:ea typeface="맑은 고딕" pitchFamily="50" charset="-127"/>
              </a:rPr>
              <a:t>Visit Team’s Responsibilities &amp; Protocols </a:t>
            </a:r>
          </a:p>
        </p:txBody>
      </p:sp>
      <p:sp>
        <p:nvSpPr>
          <p:cNvPr id="7" name="Text Box 5"/>
          <p:cNvSpPr txBox="1">
            <a:spLocks noChangeArrowheads="1"/>
          </p:cNvSpPr>
          <p:nvPr/>
        </p:nvSpPr>
        <p:spPr bwMode="auto">
          <a:xfrm>
            <a:off x="1043608" y="3091386"/>
            <a:ext cx="7848872" cy="3073918"/>
          </a:xfrm>
          <a:prstGeom prst="rect">
            <a:avLst/>
          </a:prstGeom>
          <a:noFill/>
          <a:ln w="9525">
            <a:noFill/>
            <a:miter lim="800000"/>
            <a:headEnd/>
            <a:tailEnd/>
          </a:ln>
        </p:spPr>
        <p:txBody>
          <a:bodyPr wrap="square" numCol="1">
            <a:spAutoFit/>
          </a:bodyPr>
          <a:lstStyle/>
          <a:p>
            <a:pPr marL="176213" marR="0" lvl="0" indent="-176213" algn="l" defTabSz="914400" rtl="0" eaLnBrk="1" fontAlgn="base" latinLnBrk="1" hangingPunct="1">
              <a:lnSpc>
                <a:spcPct val="125000"/>
              </a:lnSpc>
              <a:spcBef>
                <a:spcPct val="0"/>
              </a:spcBef>
              <a:spcAft>
                <a:spcPct val="0"/>
              </a:spcAft>
              <a:buClr>
                <a:srgbClr val="91AFBF"/>
              </a:buClr>
              <a:buSzTx/>
              <a:buFont typeface="Wingdings" pitchFamily="2" charset="2"/>
              <a:buNone/>
              <a:tabLst/>
              <a:defRPr/>
            </a:pPr>
            <a:r>
              <a:rPr kumimoji="1" lang="en-US" altLang="ko-KR" sz="1500" b="1" i="0" u="none" strike="noStrike" kern="1200" cap="none" spc="0" normalizeH="0" baseline="0" noProof="0" dirty="0" smtClean="0">
                <a:ln>
                  <a:noFill/>
                </a:ln>
                <a:solidFill>
                  <a:srgbClr val="C00000"/>
                </a:solidFill>
                <a:effectLst/>
                <a:uLnTx/>
                <a:uFillTx/>
                <a:latin typeface="맑은 고딕" pitchFamily="50" charset="-127"/>
                <a:ea typeface="맑은 고딕" pitchFamily="50" charset="-127"/>
                <a:cs typeface="+mn-cs"/>
              </a:rPr>
              <a:t>Key Characteristics of the KAAB Accreditation :</a:t>
            </a:r>
            <a:endParaRPr kumimoji="1" lang="en-US" altLang="ko-KR" sz="1500" b="1" i="0" u="none" strike="noStrike" kern="1200" cap="none" spc="0" normalizeH="0" baseline="0" noProof="0" dirty="0">
              <a:ln>
                <a:noFill/>
              </a:ln>
              <a:solidFill>
                <a:srgbClr val="C00000"/>
              </a:solidFill>
              <a:effectLst/>
              <a:uLnTx/>
              <a:uFillTx/>
              <a:latin typeface="맑은 고딕" pitchFamily="50" charset="-127"/>
              <a:ea typeface="맑은 고딕" pitchFamily="50" charset="-127"/>
              <a:cs typeface="+mn-cs"/>
            </a:endParaRPr>
          </a:p>
          <a:p>
            <a:pPr marL="176213" marR="0" lvl="0" indent="-176213" algn="l" defTabSz="914400" rtl="0" eaLnBrk="1" fontAlgn="base" latinLnBrk="1" hangingPunct="1">
              <a:lnSpc>
                <a:spcPct val="125000"/>
              </a:lnSpc>
              <a:spcBef>
                <a:spcPct val="0"/>
              </a:spcBef>
              <a:spcAft>
                <a:spcPct val="0"/>
              </a:spcAft>
              <a:buClr>
                <a:srgbClr val="91AFBF"/>
              </a:buClr>
              <a:buSzTx/>
              <a:buFont typeface="Wingdings" pitchFamily="2" charset="2"/>
              <a:buNone/>
              <a:tabLst/>
              <a:defRPr/>
            </a:pPr>
            <a:endParaRPr kumimoji="1" lang="en-US" altLang="ko-KR" sz="6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176213" marR="0" lvl="0" indent="-176213" algn="l" defTabSz="914400" rtl="0" eaLnBrk="1" fontAlgn="base" latinLnBrk="1" hangingPunct="1">
              <a:lnSpc>
                <a:spcPct val="125000"/>
              </a:lnSpc>
              <a:spcBef>
                <a:spcPct val="0"/>
              </a:spcBef>
              <a:spcAft>
                <a:spcPts val="1100"/>
              </a:spcAft>
              <a:buClr>
                <a:srgbClr val="91AFBF"/>
              </a:buClr>
              <a:buSzTx/>
              <a:buFont typeface="Wingdings" pitchFamily="2" charset="2"/>
              <a:buChar char="§"/>
              <a:tabLst/>
              <a:defRPr/>
            </a:pPr>
            <a:r>
              <a:rPr kumimoji="1" lang="en-US" altLang="ko-KR" sz="1400" b="1" i="0" u="none" strike="noStrike" kern="1200" cap="none" spc="0" normalizeH="0" noProof="0" dirty="0" smtClean="0">
                <a:ln>
                  <a:noFill/>
                </a:ln>
                <a:solidFill>
                  <a:srgbClr val="000000"/>
                </a:solidFill>
                <a:effectLst/>
                <a:uLnTx/>
                <a:uFillTx/>
                <a:latin typeface="맑은 고딕" pitchFamily="50" charset="-127"/>
                <a:ea typeface="맑은 고딕" pitchFamily="50" charset="-127"/>
              </a:rPr>
              <a:t>It is a social service that relies on active participation of </a:t>
            </a:r>
            <a:r>
              <a:rPr kumimoji="1" lang="en-US" altLang="ko-KR" sz="1400" b="1" i="0" u="none" strike="noStrike" kern="1200" cap="none" spc="0" normalizeH="0" noProof="0" dirty="0" smtClean="0">
                <a:ln>
                  <a:noFill/>
                </a:ln>
                <a:solidFill>
                  <a:srgbClr val="C00000"/>
                </a:solidFill>
                <a:effectLst/>
                <a:uLnTx/>
                <a:uFillTx/>
                <a:latin typeface="맑은 고딕" pitchFamily="50" charset="-127"/>
                <a:ea typeface="맑은 고딕" pitchFamily="50" charset="-127"/>
              </a:rPr>
              <a:t>voluntary</a:t>
            </a:r>
            <a:r>
              <a:rPr kumimoji="1" lang="en-US" altLang="ko-KR" sz="1400" b="1" i="0" u="none" strike="noStrike" kern="1200" cap="none" spc="0" normalizeH="0" noProof="0" dirty="0" smtClean="0">
                <a:ln>
                  <a:noFill/>
                </a:ln>
                <a:solidFill>
                  <a:srgbClr val="000000"/>
                </a:solidFill>
                <a:effectLst/>
                <a:uLnTx/>
                <a:uFillTx/>
                <a:latin typeface="맑은 고딕" pitchFamily="50" charset="-127"/>
                <a:ea typeface="맑은 고딕" pitchFamily="50" charset="-127"/>
              </a:rPr>
              <a:t> visit members.</a:t>
            </a:r>
            <a:endPar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endParaRPr>
          </a:p>
          <a:p>
            <a:pPr marL="176213" marR="0" lvl="0" indent="-176213" algn="l" defTabSz="914400" rtl="0" eaLnBrk="1" fontAlgn="base" latinLnBrk="1" hangingPunct="1">
              <a:lnSpc>
                <a:spcPct val="125000"/>
              </a:lnSpc>
              <a:spcBef>
                <a:spcPct val="0"/>
              </a:spcBef>
              <a:spcAft>
                <a:spcPts val="1100"/>
              </a:spcAft>
              <a:buClr>
                <a:srgbClr val="91AFBF"/>
              </a:buClr>
              <a:buSzTx/>
              <a:buFont typeface="Wingdings" pitchFamily="2" charset="2"/>
              <a:buChar char="§"/>
              <a:tabLst/>
              <a:defRPr/>
            </a:pPr>
            <a:r>
              <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rPr>
              <a:t>The programs</a:t>
            </a:r>
            <a:r>
              <a:rPr kumimoji="1" lang="en-US" altLang="ko-KR" sz="1400" b="1" i="0" u="none" strike="noStrike" kern="1200" cap="none" spc="0" normalizeH="0" noProof="0" dirty="0" smtClean="0">
                <a:ln>
                  <a:noFill/>
                </a:ln>
                <a:solidFill>
                  <a:srgbClr val="000000"/>
                </a:solidFill>
                <a:effectLst/>
                <a:uLnTx/>
                <a:uFillTx/>
                <a:latin typeface="맑은 고딕" pitchFamily="50" charset="-127"/>
                <a:ea typeface="맑은 고딕" pitchFamily="50" charset="-127"/>
              </a:rPr>
              <a:t> being accredited are </a:t>
            </a:r>
            <a:r>
              <a:rPr kumimoji="1" lang="en-US" altLang="ko-KR" sz="1400" b="1" i="0" u="none" strike="noStrike" kern="1200" cap="none" spc="0" normalizeH="0" noProof="0" dirty="0" smtClean="0">
                <a:ln>
                  <a:noFill/>
                </a:ln>
                <a:solidFill>
                  <a:srgbClr val="C00000"/>
                </a:solidFill>
                <a:effectLst/>
                <a:uLnTx/>
                <a:uFillTx/>
                <a:latin typeface="맑은 고딕" pitchFamily="50" charset="-127"/>
                <a:ea typeface="맑은 고딕" pitchFamily="50" charset="-127"/>
              </a:rPr>
              <a:t>encouraged to actively participate </a:t>
            </a:r>
            <a:r>
              <a:rPr kumimoji="1" lang="en-US" altLang="ko-KR" sz="1400" b="1" i="0" u="none" strike="noStrike" kern="1200" cap="none" spc="0" normalizeH="0" noProof="0" dirty="0" smtClean="0">
                <a:ln>
                  <a:noFill/>
                </a:ln>
                <a:solidFill>
                  <a:srgbClr val="000000"/>
                </a:solidFill>
                <a:effectLst/>
                <a:uLnTx/>
                <a:uFillTx/>
                <a:latin typeface="맑은 고딕" pitchFamily="50" charset="-127"/>
                <a:ea typeface="맑은 고딕" pitchFamily="50" charset="-127"/>
              </a:rPr>
              <a:t>in the assessment process and make every effort to persuade </a:t>
            </a:r>
            <a:r>
              <a:rPr lang="en-US" altLang="ko-KR" sz="1400" b="1" noProof="0" dirty="0">
                <a:solidFill>
                  <a:srgbClr val="000000"/>
                </a:solidFill>
                <a:latin typeface="맑은 고딕" pitchFamily="50" charset="-127"/>
                <a:ea typeface="맑은 고딕" pitchFamily="50" charset="-127"/>
              </a:rPr>
              <a:t>V</a:t>
            </a:r>
            <a:r>
              <a:rPr lang="en-US" altLang="ko-KR" sz="1400" b="1" dirty="0" err="1" smtClean="0">
                <a:solidFill>
                  <a:srgbClr val="000000"/>
                </a:solidFill>
                <a:latin typeface="맑은 고딕" pitchFamily="50" charset="-127"/>
                <a:ea typeface="맑은 고딕" pitchFamily="50" charset="-127"/>
              </a:rPr>
              <a:t>isit</a:t>
            </a:r>
            <a:r>
              <a:rPr lang="en-US" altLang="ko-KR" sz="1400" b="1" dirty="0" smtClean="0">
                <a:solidFill>
                  <a:srgbClr val="000000"/>
                </a:solidFill>
                <a:latin typeface="맑은 고딕" pitchFamily="50" charset="-127"/>
                <a:ea typeface="맑은 고딕" pitchFamily="50" charset="-127"/>
              </a:rPr>
              <a:t> T</a:t>
            </a:r>
            <a:r>
              <a:rPr kumimoji="1" lang="en-US" altLang="ko-KR" sz="1400" b="1" i="0" u="none" strike="noStrike" kern="1200" cap="none" spc="0" normalizeH="0" noProof="0" dirty="0" err="1" smtClean="0">
                <a:ln>
                  <a:noFill/>
                </a:ln>
                <a:solidFill>
                  <a:srgbClr val="000000"/>
                </a:solidFill>
                <a:effectLst/>
                <a:uLnTx/>
                <a:uFillTx/>
                <a:latin typeface="맑은 고딕" pitchFamily="50" charset="-127"/>
                <a:ea typeface="맑은 고딕" pitchFamily="50" charset="-127"/>
              </a:rPr>
              <a:t>eam</a:t>
            </a:r>
            <a:r>
              <a:rPr kumimoji="1" lang="en-US" altLang="ko-KR" sz="1400" b="1" i="0" u="none" strike="noStrike" kern="1200" cap="none" spc="0" normalizeH="0" noProof="0" dirty="0" smtClean="0">
                <a:ln>
                  <a:noFill/>
                </a:ln>
                <a:solidFill>
                  <a:srgbClr val="000000"/>
                </a:solidFill>
                <a:effectLst/>
                <a:uLnTx/>
                <a:uFillTx/>
                <a:latin typeface="맑은 고딕" pitchFamily="50" charset="-127"/>
                <a:ea typeface="맑은 고딕" pitchFamily="50" charset="-127"/>
              </a:rPr>
              <a:t> members.</a:t>
            </a:r>
          </a:p>
          <a:p>
            <a:pPr marL="176213" marR="0" lvl="0" indent="-176213" algn="l" defTabSz="914400" rtl="0" eaLnBrk="1" fontAlgn="base" latinLnBrk="1" hangingPunct="1">
              <a:lnSpc>
                <a:spcPct val="125000"/>
              </a:lnSpc>
              <a:spcBef>
                <a:spcPct val="0"/>
              </a:spcBef>
              <a:spcAft>
                <a:spcPts val="1100"/>
              </a:spcAft>
              <a:buClr>
                <a:srgbClr val="91AFBF"/>
              </a:buClr>
              <a:buSzTx/>
              <a:buFont typeface="Wingdings" pitchFamily="2" charset="2"/>
              <a:buChar char="§"/>
              <a:tabLst/>
              <a:defRPr/>
            </a:pPr>
            <a:r>
              <a:rPr lang="en-US" altLang="ko-KR" sz="1400" b="1" baseline="0" dirty="0" smtClean="0">
                <a:solidFill>
                  <a:srgbClr val="000000"/>
                </a:solidFill>
                <a:latin typeface="맑은 고딕" pitchFamily="50" charset="-127"/>
                <a:ea typeface="맑은 고딕" pitchFamily="50" charset="-127"/>
              </a:rPr>
              <a:t>Not only the visit team, but the</a:t>
            </a:r>
            <a:r>
              <a:rPr lang="en-US" altLang="ko-KR" sz="1400" b="1" dirty="0" smtClean="0">
                <a:solidFill>
                  <a:srgbClr val="000000"/>
                </a:solidFill>
                <a:latin typeface="맑은 고딕" pitchFamily="50" charset="-127"/>
                <a:ea typeface="맑은 고딕" pitchFamily="50" charset="-127"/>
              </a:rPr>
              <a:t> programs being accredited must be well prepared with a deep </a:t>
            </a:r>
            <a:r>
              <a:rPr lang="en-US" altLang="ko-KR" sz="1400" b="1" dirty="0" smtClean="0">
                <a:solidFill>
                  <a:srgbClr val="C00000"/>
                </a:solidFill>
                <a:latin typeface="맑은 고딕" pitchFamily="50" charset="-127"/>
                <a:ea typeface="맑은 고딕" pitchFamily="50" charset="-127"/>
              </a:rPr>
              <a:t>understanding of Conditions and Procedures</a:t>
            </a:r>
            <a:r>
              <a:rPr lang="en-US" altLang="ko-KR" sz="1400" b="1" dirty="0" smtClean="0">
                <a:solidFill>
                  <a:srgbClr val="000000"/>
                </a:solidFill>
                <a:latin typeface="맑은 고딕" pitchFamily="50" charset="-127"/>
                <a:ea typeface="맑은 고딕" pitchFamily="50" charset="-127"/>
              </a:rPr>
              <a:t>, and in </a:t>
            </a:r>
            <a:r>
              <a:rPr lang="en-US" altLang="ko-KR" sz="1400" b="1" dirty="0" smtClean="0">
                <a:solidFill>
                  <a:srgbClr val="C00000"/>
                </a:solidFill>
                <a:latin typeface="맑은 고딕" pitchFamily="50" charset="-127"/>
                <a:ea typeface="맑은 고딕" pitchFamily="50" charset="-127"/>
              </a:rPr>
              <a:t>complete agreement </a:t>
            </a:r>
            <a:r>
              <a:rPr lang="en-US" altLang="ko-KR" sz="1400" b="1" dirty="0" smtClean="0">
                <a:solidFill>
                  <a:srgbClr val="000000"/>
                </a:solidFill>
                <a:latin typeface="맑은 고딕" pitchFamily="50" charset="-127"/>
                <a:ea typeface="맑은 고딕" pitchFamily="50" charset="-127"/>
              </a:rPr>
              <a:t>with the contents.</a:t>
            </a:r>
          </a:p>
          <a:p>
            <a:pPr marL="176213" marR="0" lvl="0" indent="-176213" algn="l" defTabSz="914400" rtl="0" eaLnBrk="1" fontAlgn="base" latinLnBrk="1" hangingPunct="1">
              <a:lnSpc>
                <a:spcPct val="125000"/>
              </a:lnSpc>
              <a:spcBef>
                <a:spcPct val="0"/>
              </a:spcBef>
              <a:spcAft>
                <a:spcPts val="1100"/>
              </a:spcAft>
              <a:buClr>
                <a:srgbClr val="91AFBF"/>
              </a:buClr>
              <a:buSzTx/>
              <a:buFont typeface="Wingdings" pitchFamily="2" charset="2"/>
              <a:buChar char="§"/>
              <a:tabLst/>
              <a:defRPr/>
            </a:pPr>
            <a:r>
              <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rPr>
              <a:t>The Conditions for accreditation is </a:t>
            </a:r>
            <a:r>
              <a:rPr kumimoji="1" lang="en-US" altLang="ko-KR" sz="1400" b="1" i="0" u="none" strike="noStrike" kern="1200" cap="none" spc="0" normalizeH="0" baseline="0" noProof="0" dirty="0" smtClean="0">
                <a:ln>
                  <a:noFill/>
                </a:ln>
                <a:solidFill>
                  <a:srgbClr val="C00000"/>
                </a:solidFill>
                <a:effectLst/>
                <a:uLnTx/>
                <a:uFillTx/>
                <a:latin typeface="맑은 고딕" pitchFamily="50" charset="-127"/>
                <a:ea typeface="맑은 고딕" pitchFamily="50" charset="-127"/>
              </a:rPr>
              <a:t>aimed for sufficient internship capabilities </a:t>
            </a:r>
            <a:r>
              <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rPr>
              <a:t>rather than an expected</a:t>
            </a:r>
            <a:r>
              <a:rPr kumimoji="1" lang="en-US" altLang="ko-KR" sz="1400" b="1" i="0" u="none" strike="noStrike" kern="1200" cap="none" spc="0" normalizeH="0" noProof="0" dirty="0" smtClean="0">
                <a:ln>
                  <a:noFill/>
                </a:ln>
                <a:solidFill>
                  <a:srgbClr val="000000"/>
                </a:solidFill>
                <a:effectLst/>
                <a:uLnTx/>
                <a:uFillTx/>
                <a:latin typeface="맑은 고딕" pitchFamily="50" charset="-127"/>
                <a:ea typeface="맑은 고딕" pitchFamily="50" charset="-127"/>
              </a:rPr>
              <a:t> performance by a professional architect. </a:t>
            </a:r>
            <a:endParaRPr kumimoji="1" lang="en-US" altLang="ko-KR" sz="1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endParaRPr>
          </a:p>
        </p:txBody>
      </p:sp>
      <p:sp>
        <p:nvSpPr>
          <p:cNvPr id="8"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dirty="0" smtClean="0">
                <a:solidFill>
                  <a:srgbClr val="515F7B"/>
                </a:solidFill>
                <a:latin typeface="맑은 고딕" pitchFamily="50" charset="-127"/>
                <a:ea typeface="맑은 고딕" pitchFamily="50" charset="-127"/>
              </a:rPr>
              <a:t>1/3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3157092950"/>
      </p:ext>
    </p:extLst>
  </p:cSld>
  <p:clrMapOvr>
    <a:masterClrMapping/>
  </p:clrMapOvr>
  <p:transition spd="med">
    <p:wip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a:extLst>
              <a:ext uri="{FF2B5EF4-FFF2-40B4-BE49-F238E27FC236}">
                <a16:creationId xmlns:a16="http://schemas.microsoft.com/office/drawing/2014/main" id="{37E8EF1A-EC2B-45FE-A155-EBC2E0DCF31E}"/>
              </a:ext>
            </a:extLst>
          </p:cNvPr>
          <p:cNvSpPr txBox="1">
            <a:spLocks noChangeArrowheads="1"/>
          </p:cNvSpPr>
          <p:nvPr/>
        </p:nvSpPr>
        <p:spPr bwMode="auto">
          <a:xfrm>
            <a:off x="611560" y="86842"/>
            <a:ext cx="8452048" cy="677862"/>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 typeface="Wingdings" pitchFamily="2" charset="2"/>
              <a:buNone/>
              <a:tabLst/>
              <a:defRPr/>
            </a:pPr>
            <a:r>
              <a:rPr kumimoji="1" lang="en-US" altLang="ko-KR" sz="2800" b="1" i="0" u="none" strike="noStrike" kern="1200" cap="none" spc="0" normalizeH="0" baseline="0" noProof="0" dirty="0" smtClean="0">
                <a:ln>
                  <a:noFill/>
                </a:ln>
                <a:solidFill>
                  <a:srgbClr val="515F7B"/>
                </a:solidFill>
                <a:effectLst/>
                <a:uLnTx/>
                <a:uFillTx/>
                <a:latin typeface="맑은 고딕" pitchFamily="50" charset="-127"/>
                <a:ea typeface="맑은 고딕" pitchFamily="50" charset="-127"/>
                <a:cs typeface="+mj-cs"/>
              </a:rPr>
              <a:t>Site </a:t>
            </a:r>
            <a:r>
              <a:rPr kumimoji="1" lang="en-US" altLang="ko-KR" sz="2800" b="1" i="0" u="none" strike="noStrike" kern="1200" cap="none" spc="0" normalizeH="0" baseline="0" noProof="0" dirty="0">
                <a:ln>
                  <a:noFill/>
                </a:ln>
                <a:solidFill>
                  <a:srgbClr val="515F7B"/>
                </a:solidFill>
                <a:effectLst/>
                <a:uLnTx/>
                <a:uFillTx/>
                <a:latin typeface="맑은 고딕" pitchFamily="50" charset="-127"/>
                <a:ea typeface="맑은 고딕" pitchFamily="50" charset="-127"/>
                <a:cs typeface="+mj-cs"/>
              </a:rPr>
              <a:t>Visit Team’s Responsibilities &amp; Protocols </a:t>
            </a:r>
          </a:p>
        </p:txBody>
      </p:sp>
      <p:sp>
        <p:nvSpPr>
          <p:cNvPr id="7" name="Text Box 5"/>
          <p:cNvSpPr txBox="1">
            <a:spLocks noChangeArrowheads="1"/>
          </p:cNvSpPr>
          <p:nvPr/>
        </p:nvSpPr>
        <p:spPr bwMode="auto">
          <a:xfrm>
            <a:off x="1043608" y="1066157"/>
            <a:ext cx="7848872" cy="5459187"/>
          </a:xfrm>
          <a:prstGeom prst="rect">
            <a:avLst/>
          </a:prstGeom>
          <a:noFill/>
          <a:ln w="9525">
            <a:noFill/>
            <a:miter lim="800000"/>
            <a:headEnd/>
            <a:tailEnd/>
          </a:ln>
        </p:spPr>
        <p:txBody>
          <a:bodyPr wrap="square" numCol="1">
            <a:spAutoFit/>
          </a:bodyPr>
          <a:lstStyle/>
          <a:p>
            <a:pPr marL="176213" marR="0" lvl="0" indent="-176213" algn="l" defTabSz="914400" rtl="0" eaLnBrk="1" fontAlgn="base" latinLnBrk="1" hangingPunct="1">
              <a:lnSpc>
                <a:spcPct val="125000"/>
              </a:lnSpc>
              <a:spcBef>
                <a:spcPct val="0"/>
              </a:spcBef>
              <a:spcAft>
                <a:spcPct val="0"/>
              </a:spcAft>
              <a:buClr>
                <a:srgbClr val="91AFBF"/>
              </a:buClr>
              <a:buSzTx/>
              <a:buFont typeface="Wingdings" pitchFamily="2" charset="2"/>
              <a:buNone/>
              <a:tabLst/>
              <a:defRPr/>
            </a:pPr>
            <a:r>
              <a:rPr kumimoji="1" lang="en-US" altLang="ko-KR" sz="1500" b="1" i="0" u="none" strike="noStrike" kern="1200" cap="none" spc="0" normalizeH="0" baseline="0" noProof="0" dirty="0" smtClean="0">
                <a:ln>
                  <a:noFill/>
                </a:ln>
                <a:solidFill>
                  <a:srgbClr val="C00000"/>
                </a:solidFill>
                <a:effectLst/>
                <a:uLnTx/>
                <a:uFillTx/>
                <a:latin typeface="맑은 고딕" pitchFamily="50" charset="-127"/>
                <a:ea typeface="맑은 고딕" pitchFamily="50" charset="-127"/>
                <a:cs typeface="+mn-cs"/>
              </a:rPr>
              <a:t>Key to Remember :</a:t>
            </a:r>
            <a:endParaRPr kumimoji="1" lang="en-US" altLang="ko-KR" sz="1500" b="1" i="0" u="none" strike="noStrike" kern="1200" cap="none" spc="0" normalizeH="0" baseline="0" noProof="0" dirty="0">
              <a:ln>
                <a:noFill/>
              </a:ln>
              <a:solidFill>
                <a:srgbClr val="C00000"/>
              </a:solidFill>
              <a:effectLst/>
              <a:uLnTx/>
              <a:uFillTx/>
              <a:latin typeface="맑은 고딕" pitchFamily="50" charset="-127"/>
              <a:ea typeface="맑은 고딕" pitchFamily="50" charset="-127"/>
              <a:cs typeface="+mn-cs"/>
            </a:endParaRPr>
          </a:p>
          <a:p>
            <a:pPr marL="176213" marR="0" lvl="0" indent="-176213" algn="l" defTabSz="914400" rtl="0" eaLnBrk="1" fontAlgn="base" latinLnBrk="1" hangingPunct="1">
              <a:lnSpc>
                <a:spcPct val="125000"/>
              </a:lnSpc>
              <a:spcBef>
                <a:spcPct val="0"/>
              </a:spcBef>
              <a:spcAft>
                <a:spcPct val="0"/>
              </a:spcAft>
              <a:buClr>
                <a:srgbClr val="91AFBF"/>
              </a:buClr>
              <a:buSzTx/>
              <a:buFont typeface="Wingdings" pitchFamily="2" charset="2"/>
              <a:buNone/>
              <a:tabLst/>
              <a:defRPr/>
            </a:pPr>
            <a:endParaRPr kumimoji="1" lang="en-US" altLang="ko-KR" sz="6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176213" marR="0" lvl="0" indent="-176213" algn="l" defTabSz="914400" rtl="0" eaLnBrk="1" fontAlgn="base" latinLnBrk="1" hangingPunct="1">
              <a:lnSpc>
                <a:spcPct val="125000"/>
              </a:lnSpc>
              <a:spcBef>
                <a:spcPct val="0"/>
              </a:spcBef>
              <a:spcAft>
                <a:spcPts val="1100"/>
              </a:spcAft>
              <a:buClr>
                <a:srgbClr val="91AFBF"/>
              </a:buClr>
              <a:buSzTx/>
              <a:buFont typeface="Wingdings" pitchFamily="2" charset="2"/>
              <a:buChar char="§"/>
              <a:tabLst/>
              <a:defRPr/>
            </a:pPr>
            <a:r>
              <a:rPr lang="en-US" altLang="ko-KR" sz="1200" b="1" noProof="0" dirty="0" smtClean="0">
                <a:solidFill>
                  <a:srgbClr val="000000"/>
                </a:solidFill>
                <a:latin typeface="맑은 고딕" pitchFamily="50" charset="-127"/>
                <a:ea typeface="맑은 고딕" pitchFamily="50" charset="-127"/>
              </a:rPr>
              <a:t>Team members must </a:t>
            </a:r>
            <a:r>
              <a:rPr lang="en-US" altLang="ko-KR" sz="1200" b="1" noProof="0" dirty="0" smtClean="0">
                <a:solidFill>
                  <a:srgbClr val="C00000"/>
                </a:solidFill>
                <a:latin typeface="맑은 고딕" pitchFamily="50" charset="-127"/>
                <a:ea typeface="맑은 고딕" pitchFamily="50" charset="-127"/>
              </a:rPr>
              <a:t>be fully aware of the Conditions &amp; Procedures </a:t>
            </a:r>
            <a:r>
              <a:rPr lang="en-US" altLang="ko-KR" sz="1200" b="1" noProof="0" dirty="0" smtClean="0">
                <a:solidFill>
                  <a:srgbClr val="000000"/>
                </a:solidFill>
                <a:latin typeface="맑은 고딕" pitchFamily="50" charset="-127"/>
                <a:ea typeface="맑은 고딕" pitchFamily="50" charset="-127"/>
              </a:rPr>
              <a:t>of the KAAB.</a:t>
            </a:r>
          </a:p>
          <a:p>
            <a:pPr marL="176213" marR="0" lvl="0" indent="-176213" algn="l" defTabSz="914400" rtl="0" eaLnBrk="1" fontAlgn="base" latinLnBrk="1" hangingPunct="1">
              <a:lnSpc>
                <a:spcPct val="125000"/>
              </a:lnSpc>
              <a:spcBef>
                <a:spcPct val="0"/>
              </a:spcBef>
              <a:spcAft>
                <a:spcPts val="1100"/>
              </a:spcAft>
              <a:buClr>
                <a:srgbClr val="91AFBF"/>
              </a:buClr>
              <a:buSzTx/>
              <a:buFont typeface="Wingdings" pitchFamily="2" charset="2"/>
              <a:buChar char="§"/>
              <a:tabLst/>
              <a:defRPr/>
            </a:pPr>
            <a:r>
              <a:rPr kumimoji="1" lang="en-US" altLang="ko-KR" sz="1200" b="1" i="0" u="none" strike="noStrike" kern="1200" cap="none" spc="0" normalizeH="0" baseline="0" dirty="0" smtClean="0">
                <a:ln>
                  <a:noFill/>
                </a:ln>
                <a:solidFill>
                  <a:srgbClr val="000000"/>
                </a:solidFill>
                <a:effectLst/>
                <a:uLnTx/>
                <a:uFillTx/>
                <a:latin typeface="맑은 고딕" pitchFamily="50" charset="-127"/>
                <a:ea typeface="맑은 고딕" pitchFamily="50" charset="-127"/>
                <a:cs typeface="+mn-cs"/>
              </a:rPr>
              <a:t>All</a:t>
            </a:r>
            <a:r>
              <a:rPr kumimoji="1" lang="en-US" altLang="ko-KR" sz="1200" b="1" i="0" u="none" strike="noStrike" kern="1200" cap="none" spc="0" normalizeH="0" dirty="0" smtClean="0">
                <a:ln>
                  <a:noFill/>
                </a:ln>
                <a:solidFill>
                  <a:srgbClr val="000000"/>
                </a:solidFill>
                <a:effectLst/>
                <a:uLnTx/>
                <a:uFillTx/>
                <a:latin typeface="맑은 고딕" pitchFamily="50" charset="-127"/>
                <a:ea typeface="맑은 고딕" pitchFamily="50" charset="-127"/>
                <a:cs typeface="+mn-cs"/>
              </a:rPr>
              <a:t> information and document obtained before, during, and after the </a:t>
            </a:r>
            <a:r>
              <a:rPr lang="en-US" altLang="ko-KR" sz="1200" b="1" dirty="0" smtClean="0">
                <a:solidFill>
                  <a:srgbClr val="000000"/>
                </a:solidFill>
                <a:latin typeface="맑은 고딕" pitchFamily="50" charset="-127"/>
                <a:ea typeface="맑은 고딕" pitchFamily="50" charset="-127"/>
              </a:rPr>
              <a:t>Site </a:t>
            </a:r>
            <a:r>
              <a:rPr lang="en-US" altLang="ko-KR" sz="1200" b="1" dirty="0">
                <a:solidFill>
                  <a:srgbClr val="000000"/>
                </a:solidFill>
                <a:latin typeface="맑은 고딕" pitchFamily="50" charset="-127"/>
                <a:ea typeface="맑은 고딕" pitchFamily="50" charset="-127"/>
              </a:rPr>
              <a:t>V</a:t>
            </a:r>
            <a:r>
              <a:rPr kumimoji="1" lang="en-US" altLang="ko-KR" sz="1200" b="1" i="0" u="none" strike="noStrike" kern="1200" cap="none" spc="0" normalizeH="0" dirty="0" smtClean="0">
                <a:ln>
                  <a:noFill/>
                </a:ln>
                <a:solidFill>
                  <a:srgbClr val="000000"/>
                </a:solidFill>
                <a:effectLst/>
                <a:uLnTx/>
                <a:uFillTx/>
                <a:latin typeface="맑은 고딕" pitchFamily="50" charset="-127"/>
                <a:ea typeface="맑은 고딕" pitchFamily="50" charset="-127"/>
                <a:cs typeface="+mn-cs"/>
              </a:rPr>
              <a:t>isit must </a:t>
            </a:r>
            <a:r>
              <a:rPr kumimoji="1" lang="en-US" altLang="ko-KR" sz="1200" b="1" i="0" u="none" strike="noStrike" kern="1200" cap="none" spc="0" normalizeH="0" dirty="0" smtClean="0">
                <a:ln>
                  <a:noFill/>
                </a:ln>
                <a:solidFill>
                  <a:srgbClr val="C00000"/>
                </a:solidFill>
                <a:effectLst/>
                <a:uLnTx/>
                <a:uFillTx/>
                <a:latin typeface="맑은 고딕" pitchFamily="50" charset="-127"/>
                <a:ea typeface="맑은 고딕" pitchFamily="50" charset="-127"/>
                <a:cs typeface="+mn-cs"/>
              </a:rPr>
              <a:t>kept strictly confidential</a:t>
            </a:r>
            <a:r>
              <a:rPr kumimoji="1" lang="en-US" altLang="ko-KR" sz="1200" b="1" i="0" u="none" strike="noStrike" kern="1200" cap="none" spc="0" normalizeH="0" dirty="0" smtClean="0">
                <a:ln>
                  <a:noFill/>
                </a:ln>
                <a:solidFill>
                  <a:srgbClr val="000000"/>
                </a:solidFill>
                <a:effectLst/>
                <a:uLnTx/>
                <a:uFillTx/>
                <a:latin typeface="맑은 고딕" pitchFamily="50" charset="-127"/>
                <a:ea typeface="맑은 고딕" pitchFamily="50" charset="-127"/>
                <a:cs typeface="+mn-cs"/>
              </a:rPr>
              <a:t>.</a:t>
            </a:r>
          </a:p>
          <a:p>
            <a:pPr marL="176213" marR="0" lvl="0" indent="-176213" algn="l" defTabSz="914400" rtl="0" eaLnBrk="1" fontAlgn="base" latinLnBrk="1" hangingPunct="1">
              <a:lnSpc>
                <a:spcPct val="125000"/>
              </a:lnSpc>
              <a:spcBef>
                <a:spcPct val="0"/>
              </a:spcBef>
              <a:spcAft>
                <a:spcPts val="1100"/>
              </a:spcAft>
              <a:buClr>
                <a:srgbClr val="91AFBF"/>
              </a:buClr>
              <a:buSzTx/>
              <a:buFont typeface="Wingdings" pitchFamily="2" charset="2"/>
              <a:buChar char="§"/>
              <a:tabLst/>
              <a:defRPr/>
            </a:pPr>
            <a:r>
              <a:rPr lang="en-US" altLang="ko-KR" sz="1200" b="1" baseline="0" noProof="0" dirty="0" smtClean="0">
                <a:solidFill>
                  <a:srgbClr val="000000"/>
                </a:solidFill>
                <a:latin typeface="맑은 고딕" pitchFamily="50" charset="-127"/>
                <a:ea typeface="맑은 고딕" pitchFamily="50" charset="-127"/>
              </a:rPr>
              <a:t>All review must be based</a:t>
            </a:r>
            <a:r>
              <a:rPr lang="en-US" altLang="ko-KR" sz="1200" b="1" noProof="0" dirty="0" smtClean="0">
                <a:solidFill>
                  <a:srgbClr val="000000"/>
                </a:solidFill>
                <a:latin typeface="맑은 고딕" pitchFamily="50" charset="-127"/>
                <a:ea typeface="맑은 고딕" pitchFamily="50" charset="-127"/>
              </a:rPr>
              <a:t> on team member’s own judgement, although it must be constantly reminded that all review opinions form a visit team’s collective review.</a:t>
            </a:r>
          </a:p>
          <a:p>
            <a:pPr marL="176213" marR="0" lvl="0" indent="-176213" algn="l" defTabSz="914400" rtl="0" eaLnBrk="1" fontAlgn="base" latinLnBrk="1" hangingPunct="1">
              <a:lnSpc>
                <a:spcPct val="125000"/>
              </a:lnSpc>
              <a:spcBef>
                <a:spcPct val="0"/>
              </a:spcBef>
              <a:spcAft>
                <a:spcPts val="1100"/>
              </a:spcAft>
              <a:buClr>
                <a:srgbClr val="91AFBF"/>
              </a:buClr>
              <a:buSzTx/>
              <a:buFont typeface="Wingdings" pitchFamily="2" charset="2"/>
              <a:buChar char="§"/>
              <a:tabLst/>
              <a:defRPr/>
            </a:pPr>
            <a:r>
              <a:rPr kumimoji="1" lang="en-US" altLang="ko-KR" sz="1200" b="1" i="0" u="none" strike="noStrike" kern="1200" cap="none" spc="0" normalizeH="0" baseline="0" dirty="0" smtClean="0">
                <a:ln>
                  <a:noFill/>
                </a:ln>
                <a:solidFill>
                  <a:srgbClr val="C00000"/>
                </a:solidFill>
                <a:effectLst/>
                <a:uLnTx/>
                <a:uFillTx/>
                <a:latin typeface="맑은 고딕" pitchFamily="50" charset="-127"/>
                <a:ea typeface="맑은 고딕" pitchFamily="50" charset="-127"/>
                <a:cs typeface="+mn-cs"/>
              </a:rPr>
              <a:t>Team</a:t>
            </a:r>
            <a:r>
              <a:rPr kumimoji="1" lang="en-US" altLang="ko-KR" sz="1200" b="1" i="0" u="none" strike="noStrike" kern="1200" cap="none" spc="0" normalizeH="0" dirty="0" smtClean="0">
                <a:ln>
                  <a:noFill/>
                </a:ln>
                <a:solidFill>
                  <a:srgbClr val="C00000"/>
                </a:solidFill>
                <a:effectLst/>
                <a:uLnTx/>
                <a:uFillTx/>
                <a:latin typeface="맑은 고딕" pitchFamily="50" charset="-127"/>
                <a:ea typeface="맑은 고딕" pitchFamily="50" charset="-127"/>
                <a:cs typeface="+mn-cs"/>
              </a:rPr>
              <a:t> chair has responsibility of coordinating &amp; approval of Team room preparation</a:t>
            </a:r>
            <a:r>
              <a:rPr kumimoji="1" lang="en-US" altLang="ko-KR" sz="1200" b="1" i="0" u="none" strike="noStrike" kern="1200" cap="none" spc="0" normalizeH="0" dirty="0" smtClean="0">
                <a:ln>
                  <a:noFill/>
                </a:ln>
                <a:solidFill>
                  <a:srgbClr val="000000"/>
                </a:solidFill>
                <a:effectLst/>
                <a:uLnTx/>
                <a:uFillTx/>
                <a:latin typeface="맑은 고딕" pitchFamily="50" charset="-127"/>
                <a:ea typeface="맑은 고딕" pitchFamily="50" charset="-127"/>
                <a:cs typeface="+mn-cs"/>
              </a:rPr>
              <a:t> </a:t>
            </a:r>
            <a:r>
              <a:rPr lang="en-US" altLang="ko-KR" sz="1200" b="1" dirty="0" smtClean="0">
                <a:solidFill>
                  <a:srgbClr val="000000"/>
                </a:solidFill>
                <a:latin typeface="맑은 고딕" pitchFamily="50" charset="-127"/>
                <a:ea typeface="맑은 고딕" pitchFamily="50" charset="-127"/>
              </a:rPr>
              <a:t>before the site visit start.</a:t>
            </a:r>
          </a:p>
          <a:p>
            <a:pPr marL="176213" marR="0" lvl="0" indent="-176213" algn="l" defTabSz="914400" rtl="0" eaLnBrk="1" fontAlgn="base" latinLnBrk="1" hangingPunct="1">
              <a:lnSpc>
                <a:spcPct val="125000"/>
              </a:lnSpc>
              <a:spcBef>
                <a:spcPct val="0"/>
              </a:spcBef>
              <a:spcAft>
                <a:spcPts val="1100"/>
              </a:spcAft>
              <a:buClr>
                <a:srgbClr val="91AFBF"/>
              </a:buClr>
              <a:buSzTx/>
              <a:buFont typeface="Wingdings" pitchFamily="2" charset="2"/>
              <a:buChar char="§"/>
              <a:tabLst/>
              <a:defRPr/>
            </a:pPr>
            <a:r>
              <a:rPr kumimoji="1" lang="en-US" altLang="ko-KR" sz="12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All team members are to </a:t>
            </a:r>
            <a:r>
              <a:rPr kumimoji="1" lang="en-US" altLang="ko-KR" sz="1200" b="1" i="0" u="none" strike="noStrike" kern="1200" cap="none" spc="0" normalizeH="0" baseline="0" noProof="0" dirty="0" smtClean="0">
                <a:ln>
                  <a:noFill/>
                </a:ln>
                <a:solidFill>
                  <a:srgbClr val="C00000"/>
                </a:solidFill>
                <a:effectLst/>
                <a:uLnTx/>
                <a:uFillTx/>
                <a:latin typeface="맑은 고딕" pitchFamily="50" charset="-127"/>
                <a:ea typeface="맑은 고딕" pitchFamily="50" charset="-127"/>
                <a:cs typeface="+mn-cs"/>
              </a:rPr>
              <a:t>use his or her own personal computer and</a:t>
            </a:r>
            <a:r>
              <a:rPr kumimoji="1" lang="en-US" altLang="ko-KR" sz="1200" b="1" i="0" u="none" strike="noStrike" kern="1200" cap="none" spc="0" normalizeH="0" noProof="0" dirty="0" smtClean="0">
                <a:ln>
                  <a:noFill/>
                </a:ln>
                <a:solidFill>
                  <a:srgbClr val="C00000"/>
                </a:solidFill>
                <a:effectLst/>
                <a:uLnTx/>
                <a:uFillTx/>
                <a:latin typeface="맑은 고딕" pitchFamily="50" charset="-127"/>
                <a:ea typeface="맑은 고딕" pitchFamily="50" charset="-127"/>
                <a:cs typeface="+mn-cs"/>
              </a:rPr>
              <a:t> supplies </a:t>
            </a:r>
            <a:r>
              <a:rPr kumimoji="1" lang="en-US" altLang="ko-KR" sz="1200" b="1" i="0" u="none" strike="noStrike" kern="1200" cap="none" spc="0" normalizeH="0" noProof="0" dirty="0" smtClean="0">
                <a:ln>
                  <a:noFill/>
                </a:ln>
                <a:solidFill>
                  <a:srgbClr val="000000"/>
                </a:solidFill>
                <a:effectLst/>
                <a:uLnTx/>
                <a:uFillTx/>
                <a:latin typeface="맑은 고딕" pitchFamily="50" charset="-127"/>
                <a:ea typeface="맑은 고딕" pitchFamily="50" charset="-127"/>
                <a:cs typeface="+mn-cs"/>
              </a:rPr>
              <a:t>during the visit.</a:t>
            </a:r>
          </a:p>
          <a:p>
            <a:pPr marL="176213" marR="0" lvl="0" indent="-176213" algn="l" defTabSz="914400" rtl="0" eaLnBrk="1" fontAlgn="base" latinLnBrk="1" hangingPunct="1">
              <a:lnSpc>
                <a:spcPct val="125000"/>
              </a:lnSpc>
              <a:spcBef>
                <a:spcPct val="0"/>
              </a:spcBef>
              <a:spcAft>
                <a:spcPts val="1100"/>
              </a:spcAft>
              <a:buClr>
                <a:srgbClr val="91AFBF"/>
              </a:buClr>
              <a:buSzTx/>
              <a:buFont typeface="Wingdings" pitchFamily="2" charset="2"/>
              <a:buChar char="§"/>
              <a:tabLst/>
              <a:defRPr/>
            </a:pPr>
            <a:r>
              <a:rPr lang="en-US" altLang="ko-KR" sz="1200" b="1" baseline="0" dirty="0" smtClean="0">
                <a:solidFill>
                  <a:srgbClr val="000000"/>
                </a:solidFill>
                <a:latin typeface="맑은 고딕" pitchFamily="50" charset="-127"/>
                <a:ea typeface="맑은 고딕" pitchFamily="50" charset="-127"/>
              </a:rPr>
              <a:t>Team</a:t>
            </a:r>
            <a:r>
              <a:rPr lang="en-US" altLang="ko-KR" sz="1200" b="1" dirty="0" smtClean="0">
                <a:solidFill>
                  <a:srgbClr val="000000"/>
                </a:solidFill>
                <a:latin typeface="맑은 고딕" pitchFamily="50" charset="-127"/>
                <a:ea typeface="맑은 고딕" pitchFamily="50" charset="-127"/>
              </a:rPr>
              <a:t> members must consider site visit as a </a:t>
            </a:r>
            <a:r>
              <a:rPr lang="en-US" altLang="ko-KR" sz="1200" b="1" dirty="0" smtClean="0">
                <a:solidFill>
                  <a:srgbClr val="C00000"/>
                </a:solidFill>
                <a:latin typeface="맑은 고딕" pitchFamily="50" charset="-127"/>
                <a:ea typeface="맑은 고딕" pitchFamily="50" charset="-127"/>
              </a:rPr>
              <a:t>volunteer to contribute for program’s further growth</a:t>
            </a:r>
            <a:r>
              <a:rPr lang="en-US" altLang="ko-KR" sz="1200" b="1" dirty="0" smtClean="0">
                <a:solidFill>
                  <a:srgbClr val="000000"/>
                </a:solidFill>
                <a:latin typeface="맑은 고딕" pitchFamily="50" charset="-127"/>
                <a:ea typeface="맑은 고딕" pitchFamily="50" charset="-127"/>
              </a:rPr>
              <a:t>. Also reminded that all members’ conduct must </a:t>
            </a:r>
            <a:r>
              <a:rPr lang="en-US" altLang="ko-KR" sz="1200" b="1" dirty="0" smtClean="0">
                <a:solidFill>
                  <a:srgbClr val="C00000"/>
                </a:solidFill>
                <a:latin typeface="맑은 고딕" pitchFamily="50" charset="-127"/>
                <a:ea typeface="맑은 고딕" pitchFamily="50" charset="-127"/>
              </a:rPr>
              <a:t>represent the KAAB’s best interest</a:t>
            </a:r>
            <a:r>
              <a:rPr lang="en-US" altLang="ko-KR" sz="1200" b="1" dirty="0" smtClean="0">
                <a:solidFill>
                  <a:srgbClr val="000000"/>
                </a:solidFill>
                <a:latin typeface="맑은 고딕" pitchFamily="50" charset="-127"/>
                <a:ea typeface="맑은 고딕" pitchFamily="50" charset="-127"/>
              </a:rPr>
              <a:t>.</a:t>
            </a:r>
          </a:p>
          <a:p>
            <a:pPr marL="176213" lvl="0" indent="-176213" algn="l">
              <a:lnSpc>
                <a:spcPct val="125000"/>
              </a:lnSpc>
              <a:spcBef>
                <a:spcPct val="0"/>
              </a:spcBef>
              <a:spcAft>
                <a:spcPts val="1100"/>
              </a:spcAft>
              <a:buClr>
                <a:srgbClr val="91AFBF"/>
              </a:buClr>
              <a:buSzTx/>
              <a:buFont typeface="Wingdings" pitchFamily="2" charset="2"/>
              <a:buChar char="§"/>
              <a:defRPr/>
            </a:pPr>
            <a:r>
              <a:rPr lang="en-US" altLang="ko-KR" sz="1200" b="1" dirty="0" smtClean="0">
                <a:solidFill>
                  <a:srgbClr val="C00000"/>
                </a:solidFill>
                <a:latin typeface="맑은 고딕" pitchFamily="50" charset="-127"/>
                <a:ea typeface="맑은 고딕" pitchFamily="50" charset="-127"/>
              </a:rPr>
              <a:t>Observers</a:t>
            </a:r>
            <a:r>
              <a:rPr lang="en-US" altLang="ko-KR" sz="1200" b="1" dirty="0" smtClean="0">
                <a:solidFill>
                  <a:srgbClr val="000000"/>
                </a:solidFill>
                <a:latin typeface="맑은 고딕" pitchFamily="50" charset="-127"/>
                <a:ea typeface="맑은 고딕" pitchFamily="50" charset="-127"/>
              </a:rPr>
              <a:t> </a:t>
            </a:r>
            <a:r>
              <a:rPr lang="en-US" altLang="ko-KR" sz="1200" b="1" dirty="0">
                <a:solidFill>
                  <a:srgbClr val="000000"/>
                </a:solidFill>
                <a:latin typeface="맑은 고딕" pitchFamily="50" charset="-127"/>
                <a:ea typeface="맑은 고딕" pitchFamily="50" charset="-127"/>
              </a:rPr>
              <a:t>are </a:t>
            </a:r>
            <a:r>
              <a:rPr lang="en-US" altLang="ko-KR" sz="1200" b="1" dirty="0" smtClean="0">
                <a:solidFill>
                  <a:srgbClr val="000000"/>
                </a:solidFill>
                <a:latin typeface="맑은 고딕" pitchFamily="50" charset="-127"/>
                <a:ea typeface="맑은 고딕" pitchFamily="50" charset="-127"/>
              </a:rPr>
              <a:t>not supposed </a:t>
            </a:r>
            <a:r>
              <a:rPr lang="en-US" altLang="ko-KR" sz="1200" b="1" dirty="0">
                <a:solidFill>
                  <a:srgbClr val="000000"/>
                </a:solidFill>
                <a:latin typeface="맑은 고딕" pitchFamily="50" charset="-127"/>
                <a:ea typeface="맑은 고딕" pitchFamily="50" charset="-127"/>
              </a:rPr>
              <a:t>to participate </a:t>
            </a:r>
            <a:r>
              <a:rPr lang="en-US" altLang="ko-KR" sz="1200" b="1" dirty="0" smtClean="0">
                <a:solidFill>
                  <a:srgbClr val="000000"/>
                </a:solidFill>
                <a:latin typeface="맑은 고딕" pitchFamily="50" charset="-127"/>
                <a:ea typeface="맑은 고딕" pitchFamily="50" charset="-127"/>
              </a:rPr>
              <a:t>in final assessment process.  The Team Chair has full right to dismiss observer at anytime during the visit if necessary.</a:t>
            </a:r>
          </a:p>
          <a:p>
            <a:pPr marL="176213" lvl="0" indent="-176213" algn="l">
              <a:lnSpc>
                <a:spcPct val="125000"/>
              </a:lnSpc>
              <a:spcBef>
                <a:spcPct val="0"/>
              </a:spcBef>
              <a:spcAft>
                <a:spcPts val="1100"/>
              </a:spcAft>
              <a:buClr>
                <a:srgbClr val="91AFBF"/>
              </a:buClr>
              <a:buSzTx/>
              <a:buFont typeface="Wingdings" pitchFamily="2" charset="2"/>
              <a:buChar char="§"/>
              <a:defRPr/>
            </a:pPr>
            <a:r>
              <a:rPr kumimoji="1" lang="en-US" altLang="ko-KR" sz="12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If</a:t>
            </a:r>
            <a:r>
              <a:rPr kumimoji="1" lang="en-US" altLang="ko-KR" sz="1200" b="1" i="0" u="none" strike="noStrike" kern="1200" cap="none" spc="0" normalizeH="0" noProof="0" dirty="0" smtClean="0">
                <a:ln>
                  <a:noFill/>
                </a:ln>
                <a:solidFill>
                  <a:srgbClr val="000000"/>
                </a:solidFill>
                <a:effectLst/>
                <a:uLnTx/>
                <a:uFillTx/>
                <a:latin typeface="맑은 고딕" pitchFamily="50" charset="-127"/>
                <a:ea typeface="맑은 고딕" pitchFamily="50" charset="-127"/>
                <a:cs typeface="+mn-cs"/>
              </a:rPr>
              <a:t> team member’s opinions divide, </a:t>
            </a:r>
            <a:r>
              <a:rPr lang="en-US" altLang="ko-KR" sz="1200" b="1" dirty="0" smtClean="0">
                <a:solidFill>
                  <a:srgbClr val="C00000"/>
                </a:solidFill>
                <a:latin typeface="맑은 고딕" pitchFamily="50" charset="-127"/>
                <a:ea typeface="맑은 고딕" pitchFamily="50" charset="-127"/>
              </a:rPr>
              <a:t>majority vote</a:t>
            </a:r>
            <a:r>
              <a:rPr lang="en-US" altLang="ko-KR" sz="1200" b="1" dirty="0" smtClean="0">
                <a:solidFill>
                  <a:srgbClr val="000000"/>
                </a:solidFill>
                <a:latin typeface="맑은 고딕" pitchFamily="50" charset="-127"/>
                <a:ea typeface="맑은 고딕" pitchFamily="50" charset="-127"/>
              </a:rPr>
              <a:t> must be utilized.</a:t>
            </a:r>
          </a:p>
          <a:p>
            <a:pPr marL="176213" lvl="0" indent="-176213" algn="l">
              <a:lnSpc>
                <a:spcPct val="125000"/>
              </a:lnSpc>
              <a:spcBef>
                <a:spcPct val="0"/>
              </a:spcBef>
              <a:spcAft>
                <a:spcPts val="1100"/>
              </a:spcAft>
              <a:buClr>
                <a:srgbClr val="91AFBF"/>
              </a:buClr>
              <a:buSzTx/>
              <a:buFont typeface="Wingdings" pitchFamily="2" charset="2"/>
              <a:buChar char="§"/>
              <a:defRPr/>
            </a:pPr>
            <a:r>
              <a:rPr lang="en-US" altLang="ko-KR" sz="1200" b="1" dirty="0" smtClean="0">
                <a:solidFill>
                  <a:srgbClr val="000000"/>
                </a:solidFill>
                <a:latin typeface="맑은 고딕" pitchFamily="50" charset="-127"/>
                <a:ea typeface="맑은 고딕" pitchFamily="50" charset="-127"/>
              </a:rPr>
              <a:t>It is important to provide </a:t>
            </a:r>
            <a:r>
              <a:rPr lang="en-US" altLang="ko-KR" sz="1200" b="1" dirty="0" smtClean="0">
                <a:solidFill>
                  <a:srgbClr val="C00000"/>
                </a:solidFill>
                <a:latin typeface="맑은 고딕" pitchFamily="50" charset="-127"/>
                <a:ea typeface="맑은 고딕" pitchFamily="50" charset="-127"/>
              </a:rPr>
              <a:t>chance to defend </a:t>
            </a:r>
            <a:r>
              <a:rPr lang="en-US" altLang="ko-KR" sz="1200" b="1" dirty="0" smtClean="0">
                <a:solidFill>
                  <a:srgbClr val="000000"/>
                </a:solidFill>
                <a:latin typeface="맑은 고딕" pitchFamily="50" charset="-127"/>
                <a:ea typeface="맑은 고딕" pitchFamily="50" charset="-127"/>
              </a:rPr>
              <a:t>any questionable item by school program before making final assessment</a:t>
            </a:r>
          </a:p>
          <a:p>
            <a:pPr marL="176213" lvl="0" indent="-176213" algn="l">
              <a:lnSpc>
                <a:spcPct val="125000"/>
              </a:lnSpc>
              <a:spcBef>
                <a:spcPct val="0"/>
              </a:spcBef>
              <a:spcAft>
                <a:spcPts val="1100"/>
              </a:spcAft>
              <a:buClr>
                <a:srgbClr val="91AFBF"/>
              </a:buClr>
              <a:buSzTx/>
              <a:buFont typeface="Wingdings" pitchFamily="2" charset="2"/>
              <a:buChar char="§"/>
              <a:defRPr/>
            </a:pPr>
            <a:r>
              <a:rPr lang="en-US" altLang="ko-KR" sz="1200" b="1" dirty="0" smtClean="0">
                <a:solidFill>
                  <a:srgbClr val="000000"/>
                </a:solidFill>
                <a:latin typeface="맑은 고딕" pitchFamily="50" charset="-127"/>
                <a:ea typeface="맑은 고딕" pitchFamily="50" charset="-127"/>
              </a:rPr>
              <a:t>It is important that all </a:t>
            </a:r>
            <a:r>
              <a:rPr lang="en-US" altLang="ko-KR" sz="1200" b="1" dirty="0" smtClean="0">
                <a:solidFill>
                  <a:srgbClr val="C00000"/>
                </a:solidFill>
                <a:latin typeface="맑은 고딕" pitchFamily="50" charset="-127"/>
                <a:ea typeface="맑은 고딕" pitchFamily="50" charset="-127"/>
              </a:rPr>
              <a:t>assessments must be made to complete within the period of site visit</a:t>
            </a:r>
            <a:r>
              <a:rPr lang="en-US" altLang="ko-KR" sz="1200" b="1" dirty="0" smtClean="0">
                <a:solidFill>
                  <a:srgbClr val="000000"/>
                </a:solidFill>
                <a:latin typeface="맑은 고딕" pitchFamily="50" charset="-127"/>
                <a:ea typeface="맑은 고딕" pitchFamily="50" charset="-127"/>
              </a:rPr>
              <a:t>.  </a:t>
            </a:r>
          </a:p>
        </p:txBody>
      </p:sp>
      <p:sp>
        <p:nvSpPr>
          <p:cNvPr id="4"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dirty="0" smtClean="0">
                <a:solidFill>
                  <a:srgbClr val="515F7B"/>
                </a:solidFill>
                <a:latin typeface="맑은 고딕" pitchFamily="50" charset="-127"/>
                <a:ea typeface="맑은 고딕" pitchFamily="50" charset="-127"/>
              </a:rPr>
              <a:t>1/3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360069973"/>
      </p:ext>
    </p:extLst>
  </p:cSld>
  <p:clrMapOvr>
    <a:masterClrMapping/>
  </p:clrMapOvr>
  <p:transition spd="med">
    <p:wip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4"/>
          <p:cNvSpPr txBox="1">
            <a:spLocks noChangeArrowheads="1"/>
          </p:cNvSpPr>
          <p:nvPr/>
        </p:nvSpPr>
        <p:spPr bwMode="auto">
          <a:xfrm>
            <a:off x="813569" y="1082640"/>
            <a:ext cx="7934895" cy="1256819"/>
          </a:xfrm>
          <a:prstGeom prst="rect">
            <a:avLst/>
          </a:prstGeom>
          <a:noFill/>
          <a:ln w="9525">
            <a:noFill/>
            <a:miter lim="800000"/>
            <a:headEnd/>
            <a:tailEnd/>
          </a:ln>
          <a:effectLst/>
        </p:spPr>
        <p:txBody>
          <a:bodyPr wrap="square">
            <a:spAutoFit/>
          </a:bodyPr>
          <a:lstStyle/>
          <a:p>
            <a:pPr marL="265113" marR="0" lvl="0" indent="-265113" algn="l" defTabSz="914400" rtl="0" eaLnBrk="1" fontAlgn="base" latinLnBrk="1" hangingPunct="1">
              <a:lnSpc>
                <a:spcPct val="125000"/>
              </a:lnSpc>
              <a:spcBef>
                <a:spcPct val="0"/>
              </a:spcBef>
              <a:spcAft>
                <a:spcPts val="900"/>
              </a:spcAft>
              <a:buClr>
                <a:srgbClr val="003399"/>
              </a:buClr>
              <a:buSzTx/>
              <a:buFont typeface="Wingdings" pitchFamily="2" charset="2"/>
              <a:buChar char="ü"/>
              <a:tabLst/>
              <a:defRPr/>
            </a:pPr>
            <a:r>
              <a:rPr kumimoji="1" lang="en-US" altLang="ko-KR" sz="1400" b="1" i="0" u="none" strike="noStrike" kern="1200" cap="none" spc="0" normalizeH="0" baseline="0" noProof="0" dirty="0">
                <a:ln>
                  <a:noFill/>
                </a:ln>
                <a:solidFill>
                  <a:srgbClr val="C00000"/>
                </a:solidFill>
                <a:effectLst/>
                <a:uLnTx/>
                <a:uFillTx/>
                <a:latin typeface="맑은 고딕" pitchFamily="50" charset="-127"/>
                <a:ea typeface="맑은 고딕" pitchFamily="50" charset="-127"/>
                <a:cs typeface="+mn-cs"/>
              </a:rPr>
              <a:t>Violation to the protocol</a:t>
            </a:r>
            <a:r>
              <a:rPr kumimoji="1" lang="en-US" altLang="ko-KR" sz="1400" b="1" i="0" u="none" strike="noStrike" kern="1200" cap="none" spc="0" normalizeH="0" baseline="0" noProof="0" dirty="0">
                <a:ln>
                  <a:noFill/>
                </a:ln>
                <a:solidFill>
                  <a:srgbClr val="003399"/>
                </a:solidFill>
                <a:effectLst/>
                <a:uLnTx/>
                <a:uFillTx/>
                <a:latin typeface="맑은 고딕" pitchFamily="50" charset="-127"/>
                <a:ea typeface="맑은 고딕" pitchFamily="50" charset="-127"/>
                <a:cs typeface="+mn-cs"/>
              </a:rPr>
              <a:t> may construe a </a:t>
            </a:r>
            <a:r>
              <a:rPr kumimoji="1" lang="en-US" altLang="ko-KR" sz="1400" b="1" i="0" u="none" strike="noStrike" kern="1200" cap="none" spc="0" normalizeH="0" baseline="0" noProof="0" dirty="0">
                <a:ln>
                  <a:noFill/>
                </a:ln>
                <a:solidFill>
                  <a:srgbClr val="C00000"/>
                </a:solidFill>
                <a:effectLst/>
                <a:uLnTx/>
                <a:uFillTx/>
                <a:latin typeface="맑은 고딕" pitchFamily="50" charset="-127"/>
                <a:ea typeface="맑은 고딕" pitchFamily="50" charset="-127"/>
                <a:cs typeface="+mn-cs"/>
              </a:rPr>
              <a:t>serious procedural error </a:t>
            </a:r>
            <a:r>
              <a:rPr kumimoji="1" lang="en-US" altLang="ko-KR" sz="1400" b="1" i="0" u="none" strike="noStrike" kern="1200" cap="none" spc="0" normalizeH="0" baseline="0" noProof="0" dirty="0">
                <a:ln>
                  <a:noFill/>
                </a:ln>
                <a:solidFill>
                  <a:srgbClr val="003399"/>
                </a:solidFill>
                <a:effectLst/>
                <a:uLnTx/>
                <a:uFillTx/>
                <a:latin typeface="맑은 고딕" pitchFamily="50" charset="-127"/>
                <a:ea typeface="맑은 고딕" pitchFamily="50" charset="-127"/>
                <a:cs typeface="+mn-cs"/>
              </a:rPr>
              <a:t>and may defame the character of the KAAB. </a:t>
            </a:r>
            <a:endParaRPr kumimoji="1" lang="en-US" altLang="ko-KR" sz="1400" b="1" i="0" u="none" strike="noStrike" kern="1200" cap="none" spc="0" normalizeH="0" baseline="0" noProof="0" dirty="0" smtClean="0">
              <a:ln>
                <a:noFill/>
              </a:ln>
              <a:solidFill>
                <a:srgbClr val="003399"/>
              </a:solidFill>
              <a:effectLst/>
              <a:uLnTx/>
              <a:uFillTx/>
              <a:latin typeface="맑은 고딕" pitchFamily="50" charset="-127"/>
              <a:ea typeface="맑은 고딕" pitchFamily="50" charset="-127"/>
              <a:cs typeface="+mn-cs"/>
            </a:endParaRPr>
          </a:p>
          <a:p>
            <a:pPr marL="265113" marR="0" lvl="0" indent="-265113" algn="l" defTabSz="914400" rtl="0" eaLnBrk="1" fontAlgn="base" latinLnBrk="1" hangingPunct="1">
              <a:lnSpc>
                <a:spcPct val="125000"/>
              </a:lnSpc>
              <a:spcBef>
                <a:spcPct val="0"/>
              </a:spcBef>
              <a:spcAft>
                <a:spcPts val="900"/>
              </a:spcAft>
              <a:buClr>
                <a:srgbClr val="003399"/>
              </a:buClr>
              <a:buSzTx/>
              <a:buFont typeface="Wingdings" pitchFamily="2" charset="2"/>
              <a:buChar char="ü"/>
              <a:tabLst/>
              <a:defRPr/>
            </a:pPr>
            <a:r>
              <a:rPr kumimoji="1" lang="en-US" altLang="ko-KR" sz="1400" b="1" i="0" u="none" strike="noStrike" kern="1200" cap="none" spc="0" normalizeH="0" baseline="0" noProof="0" dirty="0" smtClean="0">
                <a:ln>
                  <a:noFill/>
                </a:ln>
                <a:solidFill>
                  <a:srgbClr val="003399"/>
                </a:solidFill>
                <a:effectLst/>
                <a:uLnTx/>
                <a:uFillTx/>
                <a:latin typeface="맑은 고딕" pitchFamily="50" charset="-127"/>
                <a:ea typeface="맑은 고딕" pitchFamily="50" charset="-127"/>
                <a:cs typeface="+mn-cs"/>
              </a:rPr>
              <a:t>Violation </a:t>
            </a:r>
            <a:r>
              <a:rPr kumimoji="1" lang="en-US" altLang="ko-KR" sz="1400" b="1" i="0" u="none" strike="noStrike" kern="1200" cap="none" spc="0" normalizeH="0" baseline="0" noProof="0" dirty="0">
                <a:ln>
                  <a:noFill/>
                </a:ln>
                <a:solidFill>
                  <a:srgbClr val="003399"/>
                </a:solidFill>
                <a:effectLst/>
                <a:uLnTx/>
                <a:uFillTx/>
                <a:latin typeface="맑은 고딕" pitchFamily="50" charset="-127"/>
                <a:ea typeface="맑은 고딕" pitchFamily="50" charset="-127"/>
                <a:cs typeface="+mn-cs"/>
              </a:rPr>
              <a:t>of the protocol may be reflected on the </a:t>
            </a:r>
            <a:r>
              <a:rPr kumimoji="1" lang="en-US" altLang="ko-KR" sz="1400" b="1" i="0" u="none" strike="noStrike" kern="1200" cap="none" spc="0" normalizeH="0" baseline="0" noProof="0" dirty="0" smtClean="0">
                <a:ln>
                  <a:noFill/>
                </a:ln>
                <a:solidFill>
                  <a:srgbClr val="C00000"/>
                </a:solidFill>
                <a:effectLst/>
                <a:uLnTx/>
                <a:uFillTx/>
                <a:latin typeface="맑은 고딕" pitchFamily="50" charset="-127"/>
                <a:ea typeface="맑은 고딕" pitchFamily="50" charset="-127"/>
                <a:cs typeface="+mn-cs"/>
              </a:rPr>
              <a:t>program’s </a:t>
            </a:r>
            <a:r>
              <a:rPr kumimoji="1" lang="en-US" altLang="ko-KR" sz="1400" b="1" i="0" u="none" strike="noStrike" kern="1200" cap="none" spc="0" normalizeH="0" baseline="0" noProof="0" dirty="0">
                <a:ln>
                  <a:noFill/>
                </a:ln>
                <a:solidFill>
                  <a:srgbClr val="C00000"/>
                </a:solidFill>
                <a:effectLst/>
                <a:uLnTx/>
                <a:uFillTx/>
                <a:latin typeface="맑은 고딕" pitchFamily="50" charset="-127"/>
                <a:ea typeface="맑은 고딕" pitchFamily="50" charset="-127"/>
                <a:cs typeface="+mn-cs"/>
              </a:rPr>
              <a:t>assessment</a:t>
            </a:r>
            <a:r>
              <a:rPr kumimoji="1" lang="en-US" altLang="ko-KR" sz="1400" b="1" i="0" u="none" strike="noStrike" kern="1200" cap="none" spc="0" normalizeH="0" baseline="0" noProof="0" dirty="0">
                <a:ln>
                  <a:noFill/>
                </a:ln>
                <a:solidFill>
                  <a:srgbClr val="003399"/>
                </a:solidFill>
                <a:effectLst/>
                <a:uLnTx/>
                <a:uFillTx/>
                <a:latin typeface="맑은 고딕" pitchFamily="50" charset="-127"/>
                <a:ea typeface="맑은 고딕" pitchFamily="50" charset="-127"/>
                <a:cs typeface="+mn-cs"/>
              </a:rPr>
              <a:t> of the visit team</a:t>
            </a:r>
            <a:r>
              <a:rPr kumimoji="1" lang="en-US" altLang="ko-KR" sz="1400" b="1" i="0" u="none" strike="noStrike" kern="1200" cap="none" spc="0" normalizeH="0" baseline="0" noProof="0" dirty="0" smtClean="0">
                <a:ln>
                  <a:noFill/>
                </a:ln>
                <a:solidFill>
                  <a:srgbClr val="003399"/>
                </a:solidFill>
                <a:effectLst/>
                <a:uLnTx/>
                <a:uFillTx/>
                <a:latin typeface="맑은 고딕" pitchFamily="50" charset="-127"/>
                <a:ea typeface="맑은 고딕" pitchFamily="50" charset="-127"/>
                <a:cs typeface="+mn-cs"/>
              </a:rPr>
              <a:t>.</a:t>
            </a:r>
          </a:p>
        </p:txBody>
      </p:sp>
      <p:sp>
        <p:nvSpPr>
          <p:cNvPr id="5" name="Rectangle 2">
            <a:extLst>
              <a:ext uri="{FF2B5EF4-FFF2-40B4-BE49-F238E27FC236}">
                <a16:creationId xmlns:a16="http://schemas.microsoft.com/office/drawing/2014/main" id="{37E8EF1A-EC2B-45FE-A155-EBC2E0DCF31E}"/>
              </a:ext>
            </a:extLst>
          </p:cNvPr>
          <p:cNvSpPr txBox="1">
            <a:spLocks noChangeArrowheads="1"/>
          </p:cNvSpPr>
          <p:nvPr/>
        </p:nvSpPr>
        <p:spPr bwMode="auto">
          <a:xfrm>
            <a:off x="611560" y="86842"/>
            <a:ext cx="8452048" cy="677862"/>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 typeface="Wingdings" pitchFamily="2" charset="2"/>
              <a:buNone/>
              <a:tabLst/>
              <a:defRPr/>
            </a:pPr>
            <a:r>
              <a:rPr kumimoji="1" lang="en-US" altLang="ko-KR" sz="2800" b="1" i="0" u="none" strike="noStrike" kern="1200" cap="none" spc="0" normalizeH="0" baseline="0" noProof="0" dirty="0" smtClean="0">
                <a:ln>
                  <a:noFill/>
                </a:ln>
                <a:solidFill>
                  <a:srgbClr val="515F7B"/>
                </a:solidFill>
                <a:effectLst/>
                <a:uLnTx/>
                <a:uFillTx/>
                <a:latin typeface="맑은 고딕" pitchFamily="50" charset="-127"/>
                <a:ea typeface="맑은 고딕" pitchFamily="50" charset="-127"/>
                <a:cs typeface="+mj-cs"/>
              </a:rPr>
              <a:t>Site </a:t>
            </a:r>
            <a:r>
              <a:rPr kumimoji="1" lang="en-US" altLang="ko-KR" sz="2800" b="1" i="0" u="none" strike="noStrike" kern="1200" cap="none" spc="0" normalizeH="0" baseline="0" noProof="0" dirty="0">
                <a:ln>
                  <a:noFill/>
                </a:ln>
                <a:solidFill>
                  <a:srgbClr val="515F7B"/>
                </a:solidFill>
                <a:effectLst/>
                <a:uLnTx/>
                <a:uFillTx/>
                <a:latin typeface="맑은 고딕" pitchFamily="50" charset="-127"/>
                <a:ea typeface="맑은 고딕" pitchFamily="50" charset="-127"/>
                <a:cs typeface="+mj-cs"/>
              </a:rPr>
              <a:t>Visit Team’s Responsibilities &amp; Protocols </a:t>
            </a:r>
          </a:p>
        </p:txBody>
      </p:sp>
      <p:sp>
        <p:nvSpPr>
          <p:cNvPr id="7" name="Text Box 5"/>
          <p:cNvSpPr txBox="1">
            <a:spLocks noChangeArrowheads="1"/>
          </p:cNvSpPr>
          <p:nvPr/>
        </p:nvSpPr>
        <p:spPr bwMode="auto">
          <a:xfrm>
            <a:off x="1043608" y="2621883"/>
            <a:ext cx="7848872" cy="3907480"/>
          </a:xfrm>
          <a:prstGeom prst="rect">
            <a:avLst/>
          </a:prstGeom>
          <a:noFill/>
          <a:ln w="9525">
            <a:noFill/>
            <a:miter lim="800000"/>
            <a:headEnd/>
            <a:tailEnd/>
          </a:ln>
        </p:spPr>
        <p:txBody>
          <a:bodyPr wrap="square" numCol="1">
            <a:spAutoFit/>
          </a:bodyPr>
          <a:lstStyle/>
          <a:p>
            <a:pPr marL="176213" marR="0" lvl="0" indent="-176213" algn="l" defTabSz="914400" rtl="0" eaLnBrk="1" fontAlgn="base" latinLnBrk="1" hangingPunct="1">
              <a:lnSpc>
                <a:spcPct val="125000"/>
              </a:lnSpc>
              <a:spcBef>
                <a:spcPct val="0"/>
              </a:spcBef>
              <a:spcAft>
                <a:spcPct val="0"/>
              </a:spcAft>
              <a:buClr>
                <a:srgbClr val="91AFBF"/>
              </a:buClr>
              <a:buSzTx/>
              <a:buFont typeface="Wingdings" pitchFamily="2" charset="2"/>
              <a:buNone/>
              <a:tabLst/>
              <a:defRPr/>
            </a:pPr>
            <a:r>
              <a:rPr kumimoji="1" lang="en-US" altLang="ko-KR" sz="1500" b="1" i="0" u="none" strike="noStrike" kern="1200" cap="none" spc="0" normalizeH="0" baseline="0" noProof="0" dirty="0" smtClean="0">
                <a:ln>
                  <a:noFill/>
                </a:ln>
                <a:solidFill>
                  <a:srgbClr val="C00000"/>
                </a:solidFill>
                <a:effectLst/>
                <a:uLnTx/>
                <a:uFillTx/>
                <a:latin typeface="맑은 고딕" pitchFamily="50" charset="-127"/>
                <a:ea typeface="맑은 고딕" pitchFamily="50" charset="-127"/>
                <a:cs typeface="+mn-cs"/>
              </a:rPr>
              <a:t>Site Visit Protocol :</a:t>
            </a:r>
            <a:endParaRPr kumimoji="1" lang="en-US" altLang="ko-KR" sz="1500" b="1" i="0" u="none" strike="noStrike" kern="1200" cap="none" spc="0" normalizeH="0" baseline="0" noProof="0" dirty="0">
              <a:ln>
                <a:noFill/>
              </a:ln>
              <a:solidFill>
                <a:srgbClr val="C00000"/>
              </a:solidFill>
              <a:effectLst/>
              <a:uLnTx/>
              <a:uFillTx/>
              <a:latin typeface="맑은 고딕" pitchFamily="50" charset="-127"/>
              <a:ea typeface="맑은 고딕" pitchFamily="50" charset="-127"/>
              <a:cs typeface="+mn-cs"/>
            </a:endParaRPr>
          </a:p>
          <a:p>
            <a:pPr marL="176213" marR="0" lvl="0" indent="-176213" algn="l" defTabSz="914400" rtl="0" eaLnBrk="1" fontAlgn="base" latinLnBrk="1" hangingPunct="1">
              <a:lnSpc>
                <a:spcPct val="125000"/>
              </a:lnSpc>
              <a:spcBef>
                <a:spcPct val="0"/>
              </a:spcBef>
              <a:spcAft>
                <a:spcPct val="0"/>
              </a:spcAft>
              <a:buClr>
                <a:srgbClr val="91AFBF"/>
              </a:buClr>
              <a:buSzTx/>
              <a:buFont typeface="Wingdings" pitchFamily="2" charset="2"/>
              <a:buNone/>
              <a:tabLst/>
              <a:defRPr/>
            </a:pPr>
            <a:endParaRPr kumimoji="1" lang="en-US" altLang="ko-KR" sz="6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176213" marR="0" lvl="0" indent="-176213" algn="l" defTabSz="914400" rtl="0" eaLnBrk="1" fontAlgn="base" latinLnBrk="1" hangingPunct="1">
              <a:lnSpc>
                <a:spcPct val="125000"/>
              </a:lnSpc>
              <a:spcBef>
                <a:spcPct val="0"/>
              </a:spcBef>
              <a:spcAft>
                <a:spcPts val="1100"/>
              </a:spcAft>
              <a:buClr>
                <a:srgbClr val="91AFBF"/>
              </a:buClr>
              <a:buSzTx/>
              <a:buFont typeface="Wingdings" pitchFamily="2" charset="2"/>
              <a:buChar char="§"/>
              <a:tabLst/>
              <a:defRPr/>
            </a:pPr>
            <a:r>
              <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All team members must observe the Site Visit Guideline.</a:t>
            </a:r>
          </a:p>
          <a:p>
            <a:pPr marL="176213" marR="0" lvl="0" indent="-176213" algn="l" defTabSz="914400" rtl="0" eaLnBrk="1" fontAlgn="base" latinLnBrk="1" hangingPunct="1">
              <a:lnSpc>
                <a:spcPct val="125000"/>
              </a:lnSpc>
              <a:spcBef>
                <a:spcPct val="0"/>
              </a:spcBef>
              <a:spcAft>
                <a:spcPts val="1100"/>
              </a:spcAft>
              <a:buClr>
                <a:srgbClr val="91AFBF"/>
              </a:buClr>
              <a:buSzTx/>
              <a:buFont typeface="Wingdings" pitchFamily="2" charset="2"/>
              <a:buChar char="§"/>
              <a:tabLst/>
              <a:defRPr/>
            </a:pPr>
            <a:r>
              <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All </a:t>
            </a:r>
            <a:r>
              <a:rPr kumimoji="1" lang="en-US" altLang="ko-KR" sz="1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the proceeding and information is </a:t>
            </a:r>
            <a:r>
              <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confidential.</a:t>
            </a:r>
          </a:p>
          <a:p>
            <a:pPr marL="176213" marR="0" lvl="0" indent="-176213" algn="l" defTabSz="914400" rtl="0" eaLnBrk="1" fontAlgn="base" latinLnBrk="1" hangingPunct="1">
              <a:lnSpc>
                <a:spcPct val="125000"/>
              </a:lnSpc>
              <a:spcBef>
                <a:spcPct val="0"/>
              </a:spcBef>
              <a:spcAft>
                <a:spcPts val="1100"/>
              </a:spcAft>
              <a:buClr>
                <a:srgbClr val="91AFBF"/>
              </a:buClr>
              <a:buSzTx/>
              <a:buFont typeface="Wingdings" pitchFamily="2" charset="2"/>
              <a:buChar char="§"/>
              <a:tabLst/>
              <a:defRPr/>
            </a:pPr>
            <a:r>
              <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Responsibilities </a:t>
            </a:r>
            <a:r>
              <a:rPr kumimoji="1" lang="en-US" altLang="ko-KR" sz="1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allocated to the team members must be kept </a:t>
            </a:r>
            <a:r>
              <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disclosed.</a:t>
            </a:r>
          </a:p>
          <a:p>
            <a:pPr marL="176213" marR="0" lvl="0" indent="-176213" algn="l" defTabSz="914400" rtl="0" eaLnBrk="1" fontAlgn="base" latinLnBrk="1" hangingPunct="1">
              <a:lnSpc>
                <a:spcPct val="125000"/>
              </a:lnSpc>
              <a:spcBef>
                <a:spcPct val="0"/>
              </a:spcBef>
              <a:spcAft>
                <a:spcPts val="1100"/>
              </a:spcAft>
              <a:buClr>
                <a:srgbClr val="91AFBF"/>
              </a:buClr>
              <a:buSzTx/>
              <a:buFont typeface="Wingdings" pitchFamily="2" charset="2"/>
              <a:buChar char="§"/>
              <a:tabLst/>
              <a:defRPr/>
            </a:pPr>
            <a:r>
              <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Authoritative </a:t>
            </a:r>
            <a:r>
              <a:rPr kumimoji="1" lang="en-US" altLang="ko-KR" sz="1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and/or unilateral attitude is </a:t>
            </a:r>
            <a:r>
              <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prohibited.</a:t>
            </a:r>
          </a:p>
          <a:p>
            <a:pPr marL="176213" marR="0" lvl="0" indent="-176213" algn="l" defTabSz="914400" rtl="0" eaLnBrk="1" fontAlgn="base" latinLnBrk="1" hangingPunct="1">
              <a:lnSpc>
                <a:spcPct val="125000"/>
              </a:lnSpc>
              <a:spcBef>
                <a:spcPct val="0"/>
              </a:spcBef>
              <a:spcAft>
                <a:spcPts val="1100"/>
              </a:spcAft>
              <a:buClr>
                <a:srgbClr val="91AFBF"/>
              </a:buClr>
              <a:buSzTx/>
              <a:buFont typeface="Wingdings" pitchFamily="2" charset="2"/>
              <a:buChar char="§"/>
              <a:tabLst/>
              <a:defRPr/>
            </a:pPr>
            <a:r>
              <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Work </a:t>
            </a:r>
            <a:r>
              <a:rPr kumimoji="1" lang="en-US" altLang="ko-KR" sz="1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as a team with no individual </a:t>
            </a:r>
            <a:r>
              <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agenda.</a:t>
            </a:r>
          </a:p>
          <a:p>
            <a:pPr marL="176213" marR="0" lvl="0" indent="-176213" algn="l" defTabSz="914400" rtl="0" eaLnBrk="1" fontAlgn="base" latinLnBrk="1" hangingPunct="1">
              <a:lnSpc>
                <a:spcPct val="125000"/>
              </a:lnSpc>
              <a:spcBef>
                <a:spcPct val="0"/>
              </a:spcBef>
              <a:spcAft>
                <a:spcPts val="1100"/>
              </a:spcAft>
              <a:buClr>
                <a:srgbClr val="91AFBF"/>
              </a:buClr>
              <a:buSzTx/>
              <a:buFont typeface="Wingdings" pitchFamily="2" charset="2"/>
              <a:buChar char="§"/>
              <a:tabLst/>
              <a:defRPr/>
            </a:pPr>
            <a:r>
              <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A </a:t>
            </a:r>
            <a:r>
              <a:rPr kumimoji="1" lang="en-US" altLang="ko-KR" sz="1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team member should not advance an advice or a </a:t>
            </a:r>
            <a:r>
              <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suggestion as a solution to an assessed matter.</a:t>
            </a:r>
          </a:p>
          <a:p>
            <a:pPr marL="176213" marR="0" lvl="0" indent="-176213" algn="l" defTabSz="914400" rtl="0" eaLnBrk="1" fontAlgn="base" latinLnBrk="1" hangingPunct="1">
              <a:lnSpc>
                <a:spcPct val="125000"/>
              </a:lnSpc>
              <a:spcBef>
                <a:spcPct val="0"/>
              </a:spcBef>
              <a:spcAft>
                <a:spcPts val="1100"/>
              </a:spcAft>
              <a:buClr>
                <a:srgbClr val="91AFBF"/>
              </a:buClr>
              <a:buSzTx/>
              <a:buFont typeface="Wingdings" pitchFamily="2" charset="2"/>
              <a:buChar char="§"/>
              <a:tabLst/>
              <a:defRPr/>
            </a:pPr>
            <a:r>
              <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Emotional </a:t>
            </a:r>
            <a:r>
              <a:rPr kumimoji="1" lang="en-US" altLang="ko-KR" sz="1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expressions or reactions must not be </a:t>
            </a:r>
            <a:r>
              <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demonstrated.</a:t>
            </a:r>
          </a:p>
          <a:p>
            <a:pPr marL="176213" marR="0" lvl="0" indent="-176213" algn="l" defTabSz="914400" rtl="0" eaLnBrk="1" fontAlgn="base" latinLnBrk="1" hangingPunct="1">
              <a:lnSpc>
                <a:spcPct val="125000"/>
              </a:lnSpc>
              <a:spcBef>
                <a:spcPct val="0"/>
              </a:spcBef>
              <a:spcAft>
                <a:spcPts val="1100"/>
              </a:spcAft>
              <a:buClr>
                <a:srgbClr val="91AFBF"/>
              </a:buClr>
              <a:buSzTx/>
              <a:buFont typeface="Wingdings" pitchFamily="2" charset="2"/>
              <a:buChar char="§"/>
              <a:tabLst/>
              <a:defRPr/>
            </a:pPr>
            <a:r>
              <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Team </a:t>
            </a:r>
            <a:r>
              <a:rPr kumimoji="1" lang="en-US" altLang="ko-KR" sz="1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members should not be bowed to </a:t>
            </a:r>
            <a:r>
              <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dignity.</a:t>
            </a:r>
            <a:endParaRPr kumimoji="1" lang="en-US" altLang="ko-KR" sz="1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p:txBody>
      </p:sp>
      <p:sp>
        <p:nvSpPr>
          <p:cNvPr id="8"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dirty="0" smtClean="0">
                <a:solidFill>
                  <a:srgbClr val="515F7B"/>
                </a:solidFill>
                <a:latin typeface="맑은 고딕" pitchFamily="50" charset="-127"/>
                <a:ea typeface="맑은 고딕" pitchFamily="50" charset="-127"/>
              </a:rPr>
              <a:t>1/3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3068416661"/>
      </p:ext>
    </p:extLst>
  </p:cSld>
  <p:clrMapOvr>
    <a:masterClrMapping/>
  </p:clrMapOvr>
  <p:transition spd="med">
    <p:wip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4"/>
          <p:cNvSpPr txBox="1">
            <a:spLocks noChangeArrowheads="1"/>
          </p:cNvSpPr>
          <p:nvPr/>
        </p:nvSpPr>
        <p:spPr bwMode="auto">
          <a:xfrm>
            <a:off x="813569" y="1082640"/>
            <a:ext cx="7934895" cy="1256819"/>
          </a:xfrm>
          <a:prstGeom prst="rect">
            <a:avLst/>
          </a:prstGeom>
          <a:noFill/>
          <a:ln w="9525">
            <a:noFill/>
            <a:miter lim="800000"/>
            <a:headEnd/>
            <a:tailEnd/>
          </a:ln>
          <a:effectLst/>
        </p:spPr>
        <p:txBody>
          <a:bodyPr wrap="square">
            <a:spAutoFit/>
          </a:bodyPr>
          <a:lstStyle/>
          <a:p>
            <a:pPr marL="265113" lvl="0" indent="-265113" algn="l">
              <a:lnSpc>
                <a:spcPct val="125000"/>
              </a:lnSpc>
              <a:spcBef>
                <a:spcPct val="0"/>
              </a:spcBef>
              <a:spcAft>
                <a:spcPts val="900"/>
              </a:spcAft>
              <a:buClr>
                <a:srgbClr val="003399"/>
              </a:buClr>
              <a:buSzTx/>
              <a:buFont typeface="Wingdings" pitchFamily="2" charset="2"/>
              <a:buChar char="ü"/>
              <a:defRPr/>
            </a:pPr>
            <a:r>
              <a:rPr lang="en-US" altLang="ko-KR" sz="1400" b="1" dirty="0">
                <a:solidFill>
                  <a:srgbClr val="C00000"/>
                </a:solidFill>
                <a:latin typeface="맑은 고딕" pitchFamily="50" charset="-127"/>
                <a:ea typeface="맑은 고딕" pitchFamily="50" charset="-127"/>
              </a:rPr>
              <a:t>Violation to the protocol</a:t>
            </a:r>
            <a:r>
              <a:rPr lang="en-US" altLang="ko-KR" sz="1400" b="1" dirty="0">
                <a:solidFill>
                  <a:srgbClr val="003399"/>
                </a:solidFill>
                <a:latin typeface="맑은 고딕" pitchFamily="50" charset="-127"/>
                <a:ea typeface="맑은 고딕" pitchFamily="50" charset="-127"/>
              </a:rPr>
              <a:t> may construe a </a:t>
            </a:r>
            <a:r>
              <a:rPr lang="en-US" altLang="ko-KR" sz="1400" b="1" dirty="0">
                <a:solidFill>
                  <a:srgbClr val="C00000"/>
                </a:solidFill>
                <a:latin typeface="맑은 고딕" pitchFamily="50" charset="-127"/>
                <a:ea typeface="맑은 고딕" pitchFamily="50" charset="-127"/>
              </a:rPr>
              <a:t>serious procedural error </a:t>
            </a:r>
            <a:r>
              <a:rPr lang="en-US" altLang="ko-KR" sz="1400" b="1" dirty="0">
                <a:solidFill>
                  <a:srgbClr val="003399"/>
                </a:solidFill>
                <a:latin typeface="맑은 고딕" pitchFamily="50" charset="-127"/>
                <a:ea typeface="맑은 고딕" pitchFamily="50" charset="-127"/>
              </a:rPr>
              <a:t>and may defame the character of the KAAB. </a:t>
            </a:r>
            <a:endParaRPr lang="en-US" altLang="ko-KR" sz="1400" b="1" dirty="0" smtClean="0">
              <a:solidFill>
                <a:srgbClr val="003399"/>
              </a:solidFill>
              <a:latin typeface="맑은 고딕" pitchFamily="50" charset="-127"/>
              <a:ea typeface="맑은 고딕" pitchFamily="50" charset="-127"/>
            </a:endParaRPr>
          </a:p>
          <a:p>
            <a:pPr marL="265113" lvl="0" indent="-265113" algn="l">
              <a:lnSpc>
                <a:spcPct val="125000"/>
              </a:lnSpc>
              <a:spcBef>
                <a:spcPct val="0"/>
              </a:spcBef>
              <a:spcAft>
                <a:spcPts val="900"/>
              </a:spcAft>
              <a:buClr>
                <a:srgbClr val="003399"/>
              </a:buClr>
              <a:buSzTx/>
              <a:buFont typeface="Wingdings" pitchFamily="2" charset="2"/>
              <a:buChar char="ü"/>
              <a:defRPr/>
            </a:pPr>
            <a:r>
              <a:rPr lang="en-US" altLang="ko-KR" sz="1400" b="1" dirty="0" smtClean="0">
                <a:solidFill>
                  <a:srgbClr val="003399"/>
                </a:solidFill>
                <a:latin typeface="맑은 고딕" pitchFamily="50" charset="-127"/>
                <a:ea typeface="맑은 고딕" pitchFamily="50" charset="-127"/>
              </a:rPr>
              <a:t>Violation </a:t>
            </a:r>
            <a:r>
              <a:rPr lang="en-US" altLang="ko-KR" sz="1400" b="1" dirty="0">
                <a:solidFill>
                  <a:srgbClr val="003399"/>
                </a:solidFill>
                <a:latin typeface="맑은 고딕" pitchFamily="50" charset="-127"/>
                <a:ea typeface="맑은 고딕" pitchFamily="50" charset="-127"/>
              </a:rPr>
              <a:t>of the protocol may be reflected on the </a:t>
            </a:r>
            <a:r>
              <a:rPr lang="en-US" altLang="ko-KR" sz="1400" b="1" dirty="0" smtClean="0">
                <a:solidFill>
                  <a:srgbClr val="C00000"/>
                </a:solidFill>
                <a:latin typeface="맑은 고딕" pitchFamily="50" charset="-127"/>
                <a:ea typeface="맑은 고딕" pitchFamily="50" charset="-127"/>
              </a:rPr>
              <a:t>program’s </a:t>
            </a:r>
            <a:r>
              <a:rPr lang="en-US" altLang="ko-KR" sz="1400" b="1" dirty="0">
                <a:solidFill>
                  <a:srgbClr val="C00000"/>
                </a:solidFill>
                <a:latin typeface="맑은 고딕" pitchFamily="50" charset="-127"/>
                <a:ea typeface="맑은 고딕" pitchFamily="50" charset="-127"/>
              </a:rPr>
              <a:t>assessment</a:t>
            </a:r>
            <a:r>
              <a:rPr lang="en-US" altLang="ko-KR" sz="1400" b="1" dirty="0">
                <a:solidFill>
                  <a:srgbClr val="003399"/>
                </a:solidFill>
                <a:latin typeface="맑은 고딕" pitchFamily="50" charset="-127"/>
                <a:ea typeface="맑은 고딕" pitchFamily="50" charset="-127"/>
              </a:rPr>
              <a:t> of the visit team</a:t>
            </a:r>
            <a:r>
              <a:rPr lang="en-US" altLang="ko-KR" sz="1400" b="1" dirty="0" smtClean="0">
                <a:solidFill>
                  <a:srgbClr val="003399"/>
                </a:solidFill>
                <a:latin typeface="맑은 고딕" pitchFamily="50" charset="-127"/>
                <a:ea typeface="맑은 고딕" pitchFamily="50" charset="-127"/>
              </a:rPr>
              <a:t>.</a:t>
            </a:r>
          </a:p>
        </p:txBody>
      </p:sp>
      <p:sp>
        <p:nvSpPr>
          <p:cNvPr id="5" name="Rectangle 2">
            <a:extLst>
              <a:ext uri="{FF2B5EF4-FFF2-40B4-BE49-F238E27FC236}">
                <a16:creationId xmlns:a16="http://schemas.microsoft.com/office/drawing/2014/main" id="{37E8EF1A-EC2B-45FE-A155-EBC2E0DCF31E}"/>
              </a:ext>
            </a:extLst>
          </p:cNvPr>
          <p:cNvSpPr txBox="1">
            <a:spLocks noChangeArrowheads="1"/>
          </p:cNvSpPr>
          <p:nvPr/>
        </p:nvSpPr>
        <p:spPr bwMode="auto">
          <a:xfrm>
            <a:off x="611560" y="86842"/>
            <a:ext cx="8452048" cy="677862"/>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 typeface="Wingdings" pitchFamily="2" charset="2"/>
              <a:buNone/>
              <a:tabLst/>
              <a:defRPr/>
            </a:pPr>
            <a:r>
              <a:rPr kumimoji="1" lang="en-US" altLang="ko-KR" sz="2800" b="1" i="0" u="none" strike="noStrike" kern="1200" cap="none" spc="0" normalizeH="0" baseline="0" noProof="0" dirty="0" smtClean="0">
                <a:ln>
                  <a:noFill/>
                </a:ln>
                <a:solidFill>
                  <a:srgbClr val="515F7B"/>
                </a:solidFill>
                <a:effectLst/>
                <a:uLnTx/>
                <a:uFillTx/>
                <a:latin typeface="맑은 고딕" pitchFamily="50" charset="-127"/>
                <a:ea typeface="맑은 고딕" pitchFamily="50" charset="-127"/>
                <a:cs typeface="+mj-cs"/>
              </a:rPr>
              <a:t>Site </a:t>
            </a:r>
            <a:r>
              <a:rPr kumimoji="1" lang="en-US" altLang="ko-KR" sz="2800" b="1" i="0" u="none" strike="noStrike" kern="1200" cap="none" spc="0" normalizeH="0" baseline="0" noProof="0" dirty="0">
                <a:ln>
                  <a:noFill/>
                </a:ln>
                <a:solidFill>
                  <a:srgbClr val="515F7B"/>
                </a:solidFill>
                <a:effectLst/>
                <a:uLnTx/>
                <a:uFillTx/>
                <a:latin typeface="맑은 고딕" pitchFamily="50" charset="-127"/>
                <a:ea typeface="맑은 고딕" pitchFamily="50" charset="-127"/>
                <a:cs typeface="+mj-cs"/>
              </a:rPr>
              <a:t>Visit Team’s Responsibilities &amp; Protocols </a:t>
            </a:r>
          </a:p>
        </p:txBody>
      </p:sp>
      <p:sp>
        <p:nvSpPr>
          <p:cNvPr id="7" name="Text Box 5"/>
          <p:cNvSpPr txBox="1">
            <a:spLocks noChangeArrowheads="1"/>
          </p:cNvSpPr>
          <p:nvPr/>
        </p:nvSpPr>
        <p:spPr bwMode="auto">
          <a:xfrm>
            <a:off x="1043608" y="2621883"/>
            <a:ext cx="7848872" cy="3227807"/>
          </a:xfrm>
          <a:prstGeom prst="rect">
            <a:avLst/>
          </a:prstGeom>
          <a:noFill/>
          <a:ln w="9525">
            <a:noFill/>
            <a:miter lim="800000"/>
            <a:headEnd/>
            <a:tailEnd/>
          </a:ln>
        </p:spPr>
        <p:txBody>
          <a:bodyPr wrap="square" numCol="1">
            <a:spAutoFit/>
          </a:bodyPr>
          <a:lstStyle/>
          <a:p>
            <a:pPr marL="176213" marR="0" lvl="0" indent="-176213" algn="l" defTabSz="914400" rtl="0" eaLnBrk="1" fontAlgn="base" latinLnBrk="1" hangingPunct="1">
              <a:lnSpc>
                <a:spcPct val="125000"/>
              </a:lnSpc>
              <a:spcBef>
                <a:spcPct val="0"/>
              </a:spcBef>
              <a:spcAft>
                <a:spcPct val="0"/>
              </a:spcAft>
              <a:buClr>
                <a:srgbClr val="91AFBF"/>
              </a:buClr>
              <a:buSzTx/>
              <a:buFont typeface="Wingdings" pitchFamily="2" charset="2"/>
              <a:buNone/>
              <a:tabLst/>
              <a:defRPr/>
            </a:pPr>
            <a:r>
              <a:rPr kumimoji="1" lang="en-US" altLang="ko-KR" sz="1500" b="1" i="0" u="none" strike="noStrike" kern="1200" cap="none" spc="0" normalizeH="0" baseline="0" noProof="0" dirty="0" smtClean="0">
                <a:ln>
                  <a:noFill/>
                </a:ln>
                <a:solidFill>
                  <a:srgbClr val="C00000"/>
                </a:solidFill>
                <a:effectLst/>
                <a:uLnTx/>
                <a:uFillTx/>
                <a:latin typeface="맑은 고딕" pitchFamily="50" charset="-127"/>
                <a:ea typeface="맑은 고딕" pitchFamily="50" charset="-127"/>
                <a:cs typeface="+mn-cs"/>
              </a:rPr>
              <a:t>Site Visit Protocol :</a:t>
            </a:r>
            <a:endParaRPr kumimoji="1" lang="en-US" altLang="ko-KR" sz="1500" b="1" i="0" u="none" strike="noStrike" kern="1200" cap="none" spc="0" normalizeH="0" baseline="0" noProof="0" dirty="0">
              <a:ln>
                <a:noFill/>
              </a:ln>
              <a:solidFill>
                <a:srgbClr val="C00000"/>
              </a:solidFill>
              <a:effectLst/>
              <a:uLnTx/>
              <a:uFillTx/>
              <a:latin typeface="맑은 고딕" pitchFamily="50" charset="-127"/>
              <a:ea typeface="맑은 고딕" pitchFamily="50" charset="-127"/>
              <a:cs typeface="+mn-cs"/>
            </a:endParaRPr>
          </a:p>
          <a:p>
            <a:pPr marL="176213" marR="0" lvl="0" indent="-176213" algn="l" defTabSz="914400" rtl="0" eaLnBrk="1" fontAlgn="base" latinLnBrk="1" hangingPunct="1">
              <a:lnSpc>
                <a:spcPct val="125000"/>
              </a:lnSpc>
              <a:spcBef>
                <a:spcPct val="0"/>
              </a:spcBef>
              <a:spcAft>
                <a:spcPct val="0"/>
              </a:spcAft>
              <a:buClr>
                <a:srgbClr val="91AFBF"/>
              </a:buClr>
              <a:buSzTx/>
              <a:buFont typeface="Wingdings" pitchFamily="2" charset="2"/>
              <a:buNone/>
              <a:tabLst/>
              <a:defRPr/>
            </a:pPr>
            <a:endParaRPr kumimoji="1" lang="en-US" altLang="ko-KR" sz="6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176213" lvl="0" indent="-176213" algn="l">
              <a:lnSpc>
                <a:spcPct val="125000"/>
              </a:lnSpc>
              <a:spcBef>
                <a:spcPct val="0"/>
              </a:spcBef>
              <a:spcAft>
                <a:spcPts val="1100"/>
              </a:spcAft>
              <a:buClr>
                <a:srgbClr val="91AFBF"/>
              </a:buClr>
              <a:buSzTx/>
              <a:buFont typeface="Wingdings" pitchFamily="2" charset="2"/>
              <a:buChar char="§"/>
              <a:defRPr/>
            </a:pPr>
            <a:r>
              <a:rPr lang="en-US" altLang="ko-KR" sz="1400" b="1" dirty="0" smtClean="0">
                <a:solidFill>
                  <a:srgbClr val="000000"/>
                </a:solidFill>
                <a:latin typeface="맑은 고딕" pitchFamily="50" charset="-127"/>
                <a:ea typeface="맑은 고딕" pitchFamily="50" charset="-127"/>
              </a:rPr>
              <a:t>Personal </a:t>
            </a:r>
            <a:r>
              <a:rPr lang="en-US" altLang="ko-KR" sz="1400" b="1" dirty="0">
                <a:solidFill>
                  <a:srgbClr val="000000"/>
                </a:solidFill>
                <a:latin typeface="맑은 고딕" pitchFamily="50" charset="-127"/>
                <a:ea typeface="맑은 고딕" pitchFamily="50" charset="-127"/>
              </a:rPr>
              <a:t>phones must be turned </a:t>
            </a:r>
            <a:r>
              <a:rPr lang="en-US" altLang="ko-KR" sz="1400" b="1" dirty="0" smtClean="0">
                <a:solidFill>
                  <a:srgbClr val="000000"/>
                </a:solidFill>
                <a:latin typeface="맑은 고딕" pitchFamily="50" charset="-127"/>
                <a:ea typeface="맑은 고딕" pitchFamily="50" charset="-127"/>
              </a:rPr>
              <a:t>off.</a:t>
            </a:r>
          </a:p>
          <a:p>
            <a:pPr marL="176213" lvl="0" indent="-176213" algn="l">
              <a:lnSpc>
                <a:spcPct val="125000"/>
              </a:lnSpc>
              <a:spcBef>
                <a:spcPct val="0"/>
              </a:spcBef>
              <a:spcAft>
                <a:spcPts val="1100"/>
              </a:spcAft>
              <a:buClr>
                <a:srgbClr val="91AFBF"/>
              </a:buClr>
              <a:buSzTx/>
              <a:buFont typeface="Wingdings" pitchFamily="2" charset="2"/>
              <a:buChar char="§"/>
              <a:defRPr/>
            </a:pPr>
            <a:r>
              <a:rPr lang="en-US" altLang="ko-KR" sz="1400" b="1" dirty="0" smtClean="0">
                <a:solidFill>
                  <a:srgbClr val="000000"/>
                </a:solidFill>
                <a:latin typeface="맑은 고딕" pitchFamily="50" charset="-127"/>
                <a:ea typeface="맑은 고딕" pitchFamily="50" charset="-127"/>
              </a:rPr>
              <a:t>No </a:t>
            </a:r>
            <a:r>
              <a:rPr lang="en-US" altLang="ko-KR" sz="1400" b="1" dirty="0">
                <a:solidFill>
                  <a:srgbClr val="000000"/>
                </a:solidFill>
                <a:latin typeface="맑은 고딕" pitchFamily="50" charset="-127"/>
                <a:ea typeface="맑은 고딕" pitchFamily="50" charset="-127"/>
              </a:rPr>
              <a:t>picture should be taken during the </a:t>
            </a:r>
            <a:r>
              <a:rPr lang="en-US" altLang="ko-KR" sz="1400" b="1" dirty="0" smtClean="0">
                <a:solidFill>
                  <a:srgbClr val="000000"/>
                </a:solidFill>
                <a:latin typeface="맑은 고딕" pitchFamily="50" charset="-127"/>
                <a:ea typeface="맑은 고딕" pitchFamily="50" charset="-127"/>
              </a:rPr>
              <a:t>visit.</a:t>
            </a:r>
          </a:p>
          <a:p>
            <a:pPr marL="176213" lvl="0" indent="-176213" algn="l">
              <a:lnSpc>
                <a:spcPct val="125000"/>
              </a:lnSpc>
              <a:spcBef>
                <a:spcPct val="0"/>
              </a:spcBef>
              <a:spcAft>
                <a:spcPts val="1100"/>
              </a:spcAft>
              <a:buClr>
                <a:srgbClr val="91AFBF"/>
              </a:buClr>
              <a:buSzTx/>
              <a:buFont typeface="Wingdings" pitchFamily="2" charset="2"/>
              <a:buChar char="§"/>
              <a:defRPr/>
            </a:pPr>
            <a:r>
              <a:rPr lang="en-US" altLang="ko-KR" sz="1400" b="1" dirty="0" smtClean="0">
                <a:solidFill>
                  <a:srgbClr val="000000"/>
                </a:solidFill>
                <a:latin typeface="맑은 고딕" pitchFamily="50" charset="-127"/>
                <a:ea typeface="맑은 고딕" pitchFamily="50" charset="-127"/>
              </a:rPr>
              <a:t>No </a:t>
            </a:r>
            <a:r>
              <a:rPr lang="en-US" altLang="ko-KR" sz="1400" b="1" dirty="0">
                <a:solidFill>
                  <a:srgbClr val="000000"/>
                </a:solidFill>
                <a:latin typeface="맑은 고딕" pitchFamily="50" charset="-127"/>
                <a:ea typeface="맑은 고딕" pitchFamily="50" charset="-127"/>
              </a:rPr>
              <a:t>favor is </a:t>
            </a:r>
            <a:r>
              <a:rPr lang="en-US" altLang="ko-KR" sz="1400" b="1" dirty="0" smtClean="0">
                <a:solidFill>
                  <a:srgbClr val="000000"/>
                </a:solidFill>
                <a:latin typeface="맑은 고딕" pitchFamily="50" charset="-127"/>
                <a:ea typeface="맑은 고딕" pitchFamily="50" charset="-127"/>
              </a:rPr>
              <a:t>requested to any program personnel.</a:t>
            </a:r>
          </a:p>
          <a:p>
            <a:pPr marL="176213" lvl="0" indent="-176213" algn="l">
              <a:lnSpc>
                <a:spcPct val="125000"/>
              </a:lnSpc>
              <a:spcBef>
                <a:spcPct val="0"/>
              </a:spcBef>
              <a:spcAft>
                <a:spcPts val="1100"/>
              </a:spcAft>
              <a:buClr>
                <a:srgbClr val="91AFBF"/>
              </a:buClr>
              <a:buSzTx/>
              <a:buFont typeface="Wingdings" pitchFamily="2" charset="2"/>
              <a:buChar char="§"/>
              <a:defRPr/>
            </a:pPr>
            <a:r>
              <a:rPr lang="en-US" altLang="ko-KR" sz="1400" b="1" dirty="0" smtClean="0">
                <a:solidFill>
                  <a:srgbClr val="000000"/>
                </a:solidFill>
                <a:latin typeface="맑은 고딕" pitchFamily="50" charset="-127"/>
                <a:ea typeface="맑은 고딕" pitchFamily="50" charset="-127"/>
              </a:rPr>
              <a:t>No </a:t>
            </a:r>
            <a:r>
              <a:rPr lang="en-US" altLang="ko-KR" sz="1400" b="1" dirty="0">
                <a:solidFill>
                  <a:srgbClr val="000000"/>
                </a:solidFill>
                <a:latin typeface="맑은 고딕" pitchFamily="50" charset="-127"/>
                <a:ea typeface="맑은 고딕" pitchFamily="50" charset="-127"/>
              </a:rPr>
              <a:t>imploring for a job or no scouting for a </a:t>
            </a:r>
            <a:r>
              <a:rPr lang="en-US" altLang="ko-KR" sz="1400" b="1" dirty="0" smtClean="0">
                <a:solidFill>
                  <a:srgbClr val="000000"/>
                </a:solidFill>
                <a:latin typeface="맑은 고딕" pitchFamily="50" charset="-127"/>
                <a:ea typeface="맑은 고딕" pitchFamily="50" charset="-127"/>
              </a:rPr>
              <a:t>person.</a:t>
            </a:r>
          </a:p>
          <a:p>
            <a:pPr marL="176213" lvl="0" indent="-176213" algn="l">
              <a:lnSpc>
                <a:spcPct val="125000"/>
              </a:lnSpc>
              <a:spcBef>
                <a:spcPct val="0"/>
              </a:spcBef>
              <a:spcAft>
                <a:spcPts val="1100"/>
              </a:spcAft>
              <a:buClr>
                <a:srgbClr val="91AFBF"/>
              </a:buClr>
              <a:buSzTx/>
              <a:buFont typeface="Wingdings" pitchFamily="2" charset="2"/>
              <a:buChar char="§"/>
              <a:defRPr/>
            </a:pPr>
            <a:r>
              <a:rPr lang="en-US" altLang="ko-KR" sz="1400" b="1" dirty="0" smtClean="0">
                <a:solidFill>
                  <a:srgbClr val="000000"/>
                </a:solidFill>
                <a:latin typeface="맑은 고딕" pitchFamily="50" charset="-127"/>
                <a:ea typeface="맑은 고딕" pitchFamily="50" charset="-127"/>
              </a:rPr>
              <a:t>No </a:t>
            </a:r>
            <a:r>
              <a:rPr lang="en-US" altLang="ko-KR" sz="1400" b="1" dirty="0">
                <a:solidFill>
                  <a:srgbClr val="000000"/>
                </a:solidFill>
                <a:latin typeface="맑은 고딕" pitchFamily="50" charset="-127"/>
                <a:ea typeface="맑은 고딕" pitchFamily="50" charset="-127"/>
              </a:rPr>
              <a:t>gift or entertainment should be </a:t>
            </a:r>
            <a:r>
              <a:rPr lang="en-US" altLang="ko-KR" sz="1400" b="1" dirty="0" smtClean="0">
                <a:solidFill>
                  <a:srgbClr val="000000"/>
                </a:solidFill>
                <a:latin typeface="맑은 고딕" pitchFamily="50" charset="-127"/>
                <a:ea typeface="맑은 고딕" pitchFamily="50" charset="-127"/>
              </a:rPr>
              <a:t>accepted.</a:t>
            </a:r>
          </a:p>
          <a:p>
            <a:pPr marL="176213" lvl="0" indent="-176213" algn="l">
              <a:lnSpc>
                <a:spcPct val="125000"/>
              </a:lnSpc>
              <a:spcBef>
                <a:spcPct val="0"/>
              </a:spcBef>
              <a:spcAft>
                <a:spcPts val="1100"/>
              </a:spcAft>
              <a:buClr>
                <a:srgbClr val="91AFBF"/>
              </a:buClr>
              <a:buSzTx/>
              <a:buFont typeface="Wingdings" pitchFamily="2" charset="2"/>
              <a:buChar char="§"/>
              <a:defRPr/>
            </a:pPr>
            <a:r>
              <a:rPr lang="en-US" altLang="ko-KR" sz="1400" b="1" dirty="0" smtClean="0">
                <a:solidFill>
                  <a:srgbClr val="000000"/>
                </a:solidFill>
                <a:latin typeface="맑은 고딕" pitchFamily="50" charset="-127"/>
                <a:ea typeface="맑은 고딕" pitchFamily="50" charset="-127"/>
              </a:rPr>
              <a:t>No </a:t>
            </a:r>
            <a:r>
              <a:rPr lang="en-US" altLang="ko-KR" sz="1400" b="1" dirty="0">
                <a:solidFill>
                  <a:srgbClr val="000000"/>
                </a:solidFill>
                <a:latin typeface="맑은 고딕" pitchFamily="50" charset="-127"/>
                <a:ea typeface="맑은 고딕" pitchFamily="50" charset="-127"/>
              </a:rPr>
              <a:t>special favor even at the conclusion of the </a:t>
            </a:r>
            <a:r>
              <a:rPr lang="en-US" altLang="ko-KR" sz="1400" b="1" dirty="0" smtClean="0">
                <a:solidFill>
                  <a:srgbClr val="000000"/>
                </a:solidFill>
                <a:latin typeface="맑은 고딕" pitchFamily="50" charset="-127"/>
                <a:ea typeface="맑은 고딕" pitchFamily="50" charset="-127"/>
              </a:rPr>
              <a:t>visit.</a:t>
            </a:r>
          </a:p>
          <a:p>
            <a:pPr marL="176213" lvl="0" indent="-176213" algn="l">
              <a:lnSpc>
                <a:spcPct val="125000"/>
              </a:lnSpc>
              <a:spcBef>
                <a:spcPct val="0"/>
              </a:spcBef>
              <a:spcAft>
                <a:spcPts val="1100"/>
              </a:spcAft>
              <a:buClr>
                <a:srgbClr val="91AFBF"/>
              </a:buClr>
              <a:buSzTx/>
              <a:buFont typeface="Wingdings" pitchFamily="2" charset="2"/>
              <a:buChar char="§"/>
              <a:defRPr/>
            </a:pPr>
            <a:r>
              <a:rPr lang="en-US" altLang="ko-KR" sz="1400" b="1" dirty="0" smtClean="0">
                <a:solidFill>
                  <a:srgbClr val="000000"/>
                </a:solidFill>
                <a:latin typeface="맑은 고딕" pitchFamily="50" charset="-127"/>
                <a:ea typeface="맑은 고딕" pitchFamily="50" charset="-127"/>
              </a:rPr>
              <a:t>Cooperate </a:t>
            </a:r>
            <a:r>
              <a:rPr lang="en-US" altLang="ko-KR" sz="1400" b="1" dirty="0">
                <a:solidFill>
                  <a:srgbClr val="000000"/>
                </a:solidFill>
                <a:latin typeface="맑은 고딕" pitchFamily="50" charset="-127"/>
                <a:ea typeface="맑은 고딕" pitchFamily="50" charset="-127"/>
              </a:rPr>
              <a:t>with the team and the team </a:t>
            </a:r>
            <a:r>
              <a:rPr lang="en-US" altLang="ko-KR" sz="1400" b="1" dirty="0" smtClean="0">
                <a:solidFill>
                  <a:srgbClr val="000000"/>
                </a:solidFill>
                <a:latin typeface="맑은 고딕" pitchFamily="50" charset="-127"/>
                <a:ea typeface="맑은 고딕" pitchFamily="50" charset="-127"/>
              </a:rPr>
              <a:t>chair.</a:t>
            </a:r>
            <a:endParaRPr lang="en-US" altLang="ko-KR" sz="1400" b="1" dirty="0">
              <a:solidFill>
                <a:srgbClr val="000000"/>
              </a:solidFill>
              <a:latin typeface="맑은 고딕" pitchFamily="50" charset="-127"/>
              <a:ea typeface="맑은 고딕" pitchFamily="50" charset="-127"/>
            </a:endParaRPr>
          </a:p>
        </p:txBody>
      </p:sp>
      <p:sp>
        <p:nvSpPr>
          <p:cNvPr id="8"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dirty="0" smtClean="0">
                <a:solidFill>
                  <a:srgbClr val="515F7B"/>
                </a:solidFill>
                <a:latin typeface="맑은 고딕" pitchFamily="50" charset="-127"/>
                <a:ea typeface="맑은 고딕" pitchFamily="50" charset="-127"/>
              </a:rPr>
              <a:t>1/3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341652949"/>
      </p:ext>
    </p:extLst>
  </p:cSld>
  <p:clrMapOvr>
    <a:masterClrMapping/>
  </p:clrMapOvr>
  <p:transition spd="med">
    <p:wip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Text Box 4"/>
          <p:cNvSpPr txBox="1">
            <a:spLocks noChangeArrowheads="1"/>
          </p:cNvSpPr>
          <p:nvPr/>
        </p:nvSpPr>
        <p:spPr bwMode="auto">
          <a:xfrm>
            <a:off x="1187624" y="1502548"/>
            <a:ext cx="7416626" cy="4930581"/>
          </a:xfrm>
          <a:prstGeom prst="rect">
            <a:avLst/>
          </a:prstGeom>
          <a:noFill/>
          <a:ln w="9525" algn="ctr">
            <a:noFill/>
            <a:miter lim="800000"/>
            <a:headEnd/>
            <a:tailEnd/>
          </a:ln>
        </p:spPr>
        <p:txBody>
          <a:bodyPr wrap="square">
            <a:spAutoFit/>
          </a:bodyPr>
          <a:lstStyle/>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Overall Procedure of KAAB Accreditation</a:t>
            </a: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en-US" altLang="ko-KR" sz="1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Site Visit Agenda</a:t>
            </a:r>
            <a:endParaRPr kumimoji="1" lang="ko-KR" altLang="en-US"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a:ln>
                  <a:noFill/>
                </a:ln>
                <a:solidFill>
                  <a:srgbClr val="C00000"/>
                </a:solidFill>
                <a:effectLst/>
                <a:uLnTx/>
                <a:uFillTx/>
                <a:latin typeface="맑은 고딕" pitchFamily="50" charset="-127"/>
                <a:ea typeface="맑은 고딕" pitchFamily="50" charset="-127"/>
                <a:cs typeface="+mn-cs"/>
              </a:rPr>
              <a:t>Site Visit Team’s Responsibilities &amp; Protocols</a:t>
            </a: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Team Room Preparation</a:t>
            </a:r>
          </a:p>
          <a:p>
            <a:pPr marL="0" marR="0" lvl="0" indent="0" algn="l" defTabSz="914400" rtl="0" eaLnBrk="1" fontAlgn="base" latinLnBrk="1" hangingPunct="1">
              <a:lnSpc>
                <a:spcPct val="70000"/>
              </a:lnSpc>
              <a:spcBef>
                <a:spcPct val="50000"/>
              </a:spcBef>
              <a:spcAft>
                <a:spcPct val="0"/>
              </a:spcAft>
              <a:buClr>
                <a:srgbClr val="515F7B"/>
              </a:buClr>
              <a:buSzTx/>
              <a:buFont typeface="Wingdings" pitchFamily="2" charset="2"/>
              <a:buNone/>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Conditions for Accreditation</a:t>
            </a:r>
            <a:endParaRPr kumimoji="1" lang="en-US" altLang="ko-KR"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Visiting </a:t>
            </a:r>
            <a:r>
              <a:rPr kumimoji="1" lang="en-US" altLang="ko-KR"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Team </a:t>
            </a: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Report</a:t>
            </a:r>
            <a:endParaRPr kumimoji="1" lang="ko-KR" altLang="en-US"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en-US" altLang="ko-KR"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Confidential Recommendation</a:t>
            </a:r>
            <a:endParaRPr kumimoji="1" lang="ko-KR" altLang="en-US"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0" marR="0" lvl="0" indent="0" algn="l" defTabSz="914400" rtl="0" eaLnBrk="1" fontAlgn="base" latinLnBrk="1" hangingPunct="1">
              <a:lnSpc>
                <a:spcPct val="70000"/>
              </a:lnSpc>
              <a:spcBef>
                <a:spcPct val="50000"/>
              </a:spcBef>
              <a:spcAft>
                <a:spcPct val="0"/>
              </a:spcAft>
              <a:buClr>
                <a:srgbClr val="515F7B"/>
              </a:buClr>
              <a:buSzTx/>
              <a:buFont typeface="Wingdings" pitchFamily="2" charset="2"/>
              <a:buNone/>
              <a:tabLst/>
              <a:defRPr/>
            </a:pPr>
            <a:endParaRPr kumimoji="1" lang="en-US" altLang="ko-KR"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Evaluation of the Site Visit</a:t>
            </a:r>
            <a:endParaRPr kumimoji="1" lang="ko-KR" altLang="en-US" sz="2400" b="1" i="0" u="none" strike="noStrike" kern="1200" cap="none" spc="0" normalizeH="0" baseline="0" noProof="0" dirty="0">
              <a:ln>
                <a:noFill/>
              </a:ln>
              <a:solidFill>
                <a:srgbClr val="FF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en-US" altLang="ko-KR"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p:txBody>
      </p:sp>
      <p:sp>
        <p:nvSpPr>
          <p:cNvPr id="4"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dirty="0" smtClean="0">
                <a:solidFill>
                  <a:srgbClr val="515F7B"/>
                </a:solidFill>
                <a:latin typeface="맑은 고딕" pitchFamily="50" charset="-127"/>
                <a:ea typeface="맑은 고딕" pitchFamily="50" charset="-127"/>
              </a:rPr>
              <a:t>1/3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3295098719"/>
      </p:ext>
    </p:extLst>
  </p:cSld>
  <p:clrMapOvr>
    <a:masterClrMapping/>
  </p:clrMapOvr>
  <p:transition spd="med">
    <p:wip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Text Box 4"/>
          <p:cNvSpPr txBox="1">
            <a:spLocks noChangeArrowheads="1"/>
          </p:cNvSpPr>
          <p:nvPr/>
        </p:nvSpPr>
        <p:spPr bwMode="auto">
          <a:xfrm>
            <a:off x="1187624" y="1502548"/>
            <a:ext cx="7416626" cy="4930581"/>
          </a:xfrm>
          <a:prstGeom prst="rect">
            <a:avLst/>
          </a:prstGeom>
          <a:noFill/>
          <a:ln w="9525" algn="ctr">
            <a:noFill/>
            <a:miter lim="800000"/>
            <a:headEnd/>
            <a:tailEnd/>
          </a:ln>
        </p:spPr>
        <p:txBody>
          <a:bodyPr wrap="square">
            <a:spAutoFit/>
          </a:bodyPr>
          <a:lstStyle/>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Overall Procedure of KAAB Accreditation</a:t>
            </a: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en-US" altLang="ko-KR" sz="1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Site Visit Agenda</a:t>
            </a:r>
            <a:endParaRPr kumimoji="1" lang="ko-KR" altLang="en-US"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lang="en-US" altLang="ko-KR" sz="2400" b="1" dirty="0">
                <a:solidFill>
                  <a:srgbClr val="000000"/>
                </a:solidFill>
                <a:latin typeface="맑은 고딕" pitchFamily="50" charset="-127"/>
                <a:ea typeface="맑은 고딕" pitchFamily="50" charset="-127"/>
              </a:rPr>
              <a:t>Site Visit Team’s Responsibilities &amp; Protocols</a:t>
            </a: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lang="en-US" altLang="ko-KR" sz="2400" b="1" dirty="0">
                <a:solidFill>
                  <a:srgbClr val="C00000"/>
                </a:solidFill>
                <a:latin typeface="맑은 고딕" pitchFamily="50" charset="-127"/>
                <a:ea typeface="맑은 고딕" pitchFamily="50" charset="-127"/>
              </a:rPr>
              <a:t>Team Room Preparation</a:t>
            </a:r>
          </a:p>
          <a:p>
            <a:pPr marL="0" marR="0" lvl="0" indent="0" algn="l" defTabSz="914400" rtl="0" eaLnBrk="1" fontAlgn="base" latinLnBrk="1" hangingPunct="1">
              <a:lnSpc>
                <a:spcPct val="70000"/>
              </a:lnSpc>
              <a:spcBef>
                <a:spcPct val="50000"/>
              </a:spcBef>
              <a:spcAft>
                <a:spcPct val="0"/>
              </a:spcAft>
              <a:buClr>
                <a:srgbClr val="515F7B"/>
              </a:buClr>
              <a:buSzTx/>
              <a:buFont typeface="Wingdings" pitchFamily="2" charset="2"/>
              <a:buNone/>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Conditions for Accreditation</a:t>
            </a:r>
            <a:endParaRPr kumimoji="1" lang="en-US" altLang="ko-KR"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Visiting </a:t>
            </a:r>
            <a:r>
              <a:rPr kumimoji="1" lang="en-US" altLang="ko-KR"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Team </a:t>
            </a: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Report</a:t>
            </a:r>
            <a:endParaRPr kumimoji="1" lang="ko-KR" altLang="en-US"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en-US" altLang="ko-KR"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Confidential Recommendation</a:t>
            </a:r>
            <a:endParaRPr kumimoji="1" lang="ko-KR" altLang="en-US"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0" marR="0" lvl="0" indent="0" algn="l" defTabSz="914400" rtl="0" eaLnBrk="1" fontAlgn="base" latinLnBrk="1" hangingPunct="1">
              <a:lnSpc>
                <a:spcPct val="70000"/>
              </a:lnSpc>
              <a:spcBef>
                <a:spcPct val="50000"/>
              </a:spcBef>
              <a:spcAft>
                <a:spcPct val="0"/>
              </a:spcAft>
              <a:buClr>
                <a:srgbClr val="515F7B"/>
              </a:buClr>
              <a:buSzTx/>
              <a:buFont typeface="Wingdings" pitchFamily="2" charset="2"/>
              <a:buNone/>
              <a:tabLst/>
              <a:defRPr/>
            </a:pPr>
            <a:endParaRPr kumimoji="1" lang="en-US" altLang="ko-KR"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Evaluation of the Site Visit</a:t>
            </a:r>
            <a:endParaRPr kumimoji="1" lang="ko-KR" altLang="en-US" sz="2400" b="1" i="0" u="none" strike="noStrike" kern="1200" cap="none" spc="0" normalizeH="0" baseline="0" noProof="0" dirty="0">
              <a:ln>
                <a:noFill/>
              </a:ln>
              <a:solidFill>
                <a:srgbClr val="FF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en-US" altLang="ko-KR"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p:txBody>
      </p:sp>
      <p:sp>
        <p:nvSpPr>
          <p:cNvPr id="4"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dirty="0" smtClean="0">
                <a:solidFill>
                  <a:srgbClr val="515F7B"/>
                </a:solidFill>
                <a:latin typeface="맑은 고딕" pitchFamily="50" charset="-127"/>
                <a:ea typeface="맑은 고딕" pitchFamily="50" charset="-127"/>
              </a:rPr>
              <a:t>1/3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61659134"/>
      </p:ext>
    </p:extLst>
  </p:cSld>
  <p:clrMapOvr>
    <a:masterClrMapping/>
  </p:clrMapOvr>
  <p:transition spd="med">
    <p:wip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idx="4294967295"/>
          </p:nvPr>
        </p:nvSpPr>
        <p:spPr>
          <a:xfrm>
            <a:off x="152400" y="84138"/>
            <a:ext cx="8915400" cy="677862"/>
          </a:xfrm>
          <a:noFill/>
        </p:spPr>
        <p:txBody>
          <a:bodyPr/>
          <a:lstStyle/>
          <a:p>
            <a:pPr lvl="0" eaLnBrk="1" hangingPunct="1"/>
            <a:r>
              <a:rPr lang="en-US" altLang="ko-KR" sz="2800" dirty="0" smtClean="0">
                <a:latin typeface="맑은 고딕" pitchFamily="50" charset="-127"/>
                <a:ea typeface="맑은 고딕" pitchFamily="50" charset="-127"/>
              </a:rPr>
              <a:t>Team </a:t>
            </a:r>
            <a:r>
              <a:rPr lang="en-US" altLang="ko-KR" sz="2800" dirty="0">
                <a:latin typeface="맑은 고딕" pitchFamily="50" charset="-127"/>
                <a:ea typeface="맑은 고딕" pitchFamily="50" charset="-127"/>
              </a:rPr>
              <a:t>Room Preparation</a:t>
            </a:r>
            <a:endParaRPr lang="ko-KR" altLang="en-US" sz="2800" dirty="0">
              <a:latin typeface="맑은 고딕" pitchFamily="50" charset="-127"/>
              <a:ea typeface="맑은 고딕" pitchFamily="50" charset="-127"/>
            </a:endParaRPr>
          </a:p>
        </p:txBody>
      </p:sp>
      <p:sp>
        <p:nvSpPr>
          <p:cNvPr id="20483" name="Text Box 4"/>
          <p:cNvSpPr txBox="1">
            <a:spLocks noChangeArrowheads="1"/>
          </p:cNvSpPr>
          <p:nvPr/>
        </p:nvSpPr>
        <p:spPr bwMode="auto">
          <a:xfrm>
            <a:off x="1187450" y="1562100"/>
            <a:ext cx="7416800" cy="347663"/>
          </a:xfrm>
          <a:prstGeom prst="rect">
            <a:avLst/>
          </a:prstGeom>
          <a:noFill/>
          <a:ln w="9525" algn="ctr">
            <a:noFill/>
            <a:miter lim="800000"/>
            <a:headEnd/>
            <a:tailEnd/>
          </a:ln>
        </p:spPr>
        <p:txBody>
          <a:bodyPr>
            <a:spAutoFit/>
          </a:bodyPr>
          <a:lstStyle/>
          <a:p>
            <a:pPr marL="457200" indent="-457200" algn="l">
              <a:lnSpc>
                <a:spcPct val="70000"/>
              </a:lnSpc>
              <a:spcBef>
                <a:spcPct val="50000"/>
              </a:spcBef>
              <a:buClr>
                <a:schemeClr val="tx2"/>
              </a:buClr>
              <a:buSzTx/>
              <a:buFont typeface="Wingdings" pitchFamily="2" charset="2"/>
              <a:buChar char="§"/>
            </a:pPr>
            <a:endParaRPr lang="ko-KR" altLang="en-US" sz="2400" b="1"/>
          </a:p>
        </p:txBody>
      </p:sp>
      <p:pic>
        <p:nvPicPr>
          <p:cNvPr id="2" name="그림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5616" y="980728"/>
            <a:ext cx="7524328" cy="5016219"/>
          </a:xfrm>
          <a:prstGeom prst="rect">
            <a:avLst/>
          </a:prstGeom>
        </p:spPr>
      </p:pic>
      <p:sp>
        <p:nvSpPr>
          <p:cNvPr id="5"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dirty="0" smtClean="0">
                <a:solidFill>
                  <a:srgbClr val="515F7B"/>
                </a:solidFill>
                <a:latin typeface="맑은 고딕" pitchFamily="50" charset="-127"/>
                <a:ea typeface="맑은 고딕" pitchFamily="50" charset="-127"/>
              </a:rPr>
              <a:t>1/3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cSld>
  <p:clrMapOvr>
    <a:masterClrMapping/>
  </p:clrMapOvr>
  <p:transition spd="med">
    <p:wip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5811" name="Text Box 3"/>
          <p:cNvSpPr txBox="1">
            <a:spLocks noChangeArrowheads="1"/>
          </p:cNvSpPr>
          <p:nvPr/>
        </p:nvSpPr>
        <p:spPr bwMode="auto">
          <a:xfrm>
            <a:off x="838200" y="1268760"/>
            <a:ext cx="7924800" cy="584775"/>
          </a:xfrm>
          <a:prstGeom prst="rect">
            <a:avLst/>
          </a:prstGeom>
          <a:noFill/>
          <a:ln w="9525">
            <a:noFill/>
            <a:miter lim="800000"/>
            <a:headEnd/>
            <a:tailEnd/>
          </a:ln>
          <a:effectLst/>
        </p:spPr>
        <p:txBody>
          <a:bodyPr>
            <a:spAutoFit/>
          </a:bodyPr>
          <a:lstStyle/>
          <a:p>
            <a:pPr algn="l">
              <a:spcBef>
                <a:spcPct val="50000"/>
              </a:spcBef>
              <a:buClr>
                <a:schemeClr val="tx2"/>
              </a:buClr>
              <a:buSzPct val="130000"/>
              <a:defRPr/>
            </a:pPr>
            <a:r>
              <a:rPr lang="en-US" altLang="ko-KR" sz="1600" b="1" i="1" dirty="0" smtClean="0">
                <a:solidFill>
                  <a:srgbClr val="003399"/>
                </a:solidFill>
                <a:effectLst>
                  <a:outerShdw blurRad="38100" dist="38100" dir="2700000" algn="tl">
                    <a:srgbClr val="C0C0C0"/>
                  </a:outerShdw>
                </a:effectLst>
                <a:latin typeface="맑은 고딕" pitchFamily="50" charset="-127"/>
                <a:ea typeface="맑은 고딕" pitchFamily="50" charset="-127"/>
              </a:rPr>
              <a:t>Creative and Effective ways of displaying curriculum and student work outcome rely on program’s own discretion</a:t>
            </a:r>
            <a:endParaRPr lang="ko-KR" altLang="en-US" sz="1600" b="1" i="1" dirty="0">
              <a:solidFill>
                <a:srgbClr val="003399"/>
              </a:solidFill>
              <a:effectLst>
                <a:outerShdw blurRad="38100" dist="38100" dir="2700000" algn="tl">
                  <a:srgbClr val="C0C0C0"/>
                </a:outerShdw>
              </a:effectLst>
              <a:latin typeface="맑은 고딕" pitchFamily="50" charset="-127"/>
              <a:ea typeface="맑은 고딕" pitchFamily="50" charset="-127"/>
            </a:endParaRPr>
          </a:p>
        </p:txBody>
      </p:sp>
      <p:grpSp>
        <p:nvGrpSpPr>
          <p:cNvPr id="21507" name="Group 4"/>
          <p:cNvGrpSpPr>
            <a:grpSpLocks/>
          </p:cNvGrpSpPr>
          <p:nvPr/>
        </p:nvGrpSpPr>
        <p:grpSpPr bwMode="auto">
          <a:xfrm>
            <a:off x="3200400" y="2260848"/>
            <a:ext cx="2879725" cy="1385888"/>
            <a:chOff x="1965" y="1161"/>
            <a:chExt cx="1814" cy="873"/>
          </a:xfrm>
        </p:grpSpPr>
        <p:sp>
          <p:nvSpPr>
            <p:cNvPr id="21519" name="AutoShape 5"/>
            <p:cNvSpPr>
              <a:spLocks noChangeArrowheads="1"/>
            </p:cNvSpPr>
            <p:nvPr/>
          </p:nvSpPr>
          <p:spPr bwMode="auto">
            <a:xfrm>
              <a:off x="2381" y="1161"/>
              <a:ext cx="998" cy="591"/>
            </a:xfrm>
            <a:prstGeom prst="downArrow">
              <a:avLst>
                <a:gd name="adj1" fmla="val 50000"/>
                <a:gd name="adj2" fmla="val 25000"/>
              </a:avLst>
            </a:prstGeom>
            <a:solidFill>
              <a:schemeClr val="accent1"/>
            </a:solidFill>
            <a:ln w="9525">
              <a:noFill/>
              <a:miter lim="800000"/>
              <a:headEnd/>
              <a:tailEnd/>
            </a:ln>
          </p:spPr>
          <p:txBody>
            <a:bodyPr wrap="none" anchor="ctr"/>
            <a:lstStyle/>
            <a:p>
              <a:pPr>
                <a:spcBef>
                  <a:spcPct val="0"/>
                </a:spcBef>
                <a:buClrTx/>
                <a:buSzTx/>
                <a:buFontTx/>
                <a:buNone/>
              </a:pPr>
              <a:r>
                <a:rPr lang="en-US" altLang="ko-KR" sz="1200" b="1" dirty="0" smtClean="0">
                  <a:solidFill>
                    <a:schemeClr val="bg1"/>
                  </a:solidFill>
                  <a:latin typeface="맑은 고딕" pitchFamily="50" charset="-127"/>
                  <a:ea typeface="맑은 고딕" pitchFamily="50" charset="-127"/>
                </a:rPr>
                <a:t>Effective</a:t>
              </a:r>
            </a:p>
            <a:p>
              <a:pPr>
                <a:spcBef>
                  <a:spcPct val="0"/>
                </a:spcBef>
                <a:buClrTx/>
                <a:buSzTx/>
                <a:buFontTx/>
                <a:buNone/>
              </a:pPr>
              <a:r>
                <a:rPr lang="en-US" altLang="ko-KR" sz="1200" b="1" dirty="0" smtClean="0">
                  <a:solidFill>
                    <a:schemeClr val="bg1"/>
                  </a:solidFill>
                  <a:latin typeface="맑은 고딕" pitchFamily="50" charset="-127"/>
                  <a:ea typeface="맑은 고딕" pitchFamily="50" charset="-127"/>
                </a:rPr>
                <a:t>Methods</a:t>
              </a:r>
            </a:p>
            <a:p>
              <a:pPr>
                <a:spcBef>
                  <a:spcPct val="0"/>
                </a:spcBef>
                <a:buClrTx/>
                <a:buSzTx/>
                <a:buFontTx/>
                <a:buNone/>
              </a:pPr>
              <a:r>
                <a:rPr lang="en-US" altLang="ko-KR" sz="1200" b="1" dirty="0" smtClean="0">
                  <a:solidFill>
                    <a:schemeClr val="bg1"/>
                  </a:solidFill>
                  <a:latin typeface="맑은 고딕" pitchFamily="50" charset="-127"/>
                  <a:ea typeface="맑은 고딕" pitchFamily="50" charset="-127"/>
                </a:rPr>
                <a:t>For</a:t>
              </a:r>
            </a:p>
            <a:p>
              <a:pPr>
                <a:spcBef>
                  <a:spcPct val="0"/>
                </a:spcBef>
                <a:buClrTx/>
                <a:buSzTx/>
                <a:buFontTx/>
                <a:buNone/>
              </a:pPr>
              <a:r>
                <a:rPr lang="en-US" altLang="ko-KR" sz="1200" b="1" dirty="0" smtClean="0">
                  <a:solidFill>
                    <a:schemeClr val="bg1"/>
                  </a:solidFill>
                  <a:latin typeface="맑은 고딕" pitchFamily="50" charset="-127"/>
                  <a:ea typeface="맑은 고딕" pitchFamily="50" charset="-127"/>
                </a:rPr>
                <a:t>Displaying</a:t>
              </a:r>
              <a:endParaRPr lang="ko-KR" altLang="en-US" sz="1200" b="1" dirty="0">
                <a:solidFill>
                  <a:schemeClr val="bg1"/>
                </a:solidFill>
                <a:latin typeface="맑은 고딕" pitchFamily="50" charset="-127"/>
                <a:ea typeface="맑은 고딕" pitchFamily="50" charset="-127"/>
              </a:endParaRPr>
            </a:p>
          </p:txBody>
        </p:sp>
        <p:sp>
          <p:nvSpPr>
            <p:cNvPr id="21520" name="Text Box 6"/>
            <p:cNvSpPr txBox="1">
              <a:spLocks noChangeArrowheads="1"/>
            </p:cNvSpPr>
            <p:nvPr/>
          </p:nvSpPr>
          <p:spPr bwMode="auto">
            <a:xfrm>
              <a:off x="1965" y="1842"/>
              <a:ext cx="1814" cy="192"/>
            </a:xfrm>
            <a:prstGeom prst="rect">
              <a:avLst/>
            </a:prstGeom>
            <a:noFill/>
            <a:ln w="9525">
              <a:noFill/>
              <a:miter lim="800000"/>
              <a:headEnd/>
              <a:tailEnd/>
            </a:ln>
          </p:spPr>
          <p:txBody>
            <a:bodyPr>
              <a:spAutoFit/>
            </a:bodyPr>
            <a:lstStyle/>
            <a:p>
              <a:pPr>
                <a:spcBef>
                  <a:spcPct val="50000"/>
                </a:spcBef>
                <a:buClrTx/>
                <a:buSzTx/>
                <a:buFontTx/>
                <a:buNone/>
              </a:pPr>
              <a:r>
                <a:rPr lang="en-US" altLang="ko-KR" sz="1400" b="1" dirty="0" smtClean="0">
                  <a:solidFill>
                    <a:schemeClr val="tx2"/>
                  </a:solidFill>
                  <a:latin typeface="맑은 고딕" pitchFamily="50" charset="-127"/>
                  <a:ea typeface="맑은 고딕" pitchFamily="50" charset="-127"/>
                </a:rPr>
                <a:t>“By Program’s Own Discretion”</a:t>
              </a:r>
              <a:endParaRPr lang="ko-KR" altLang="en-US" sz="1400" b="1" dirty="0">
                <a:solidFill>
                  <a:schemeClr val="tx2"/>
                </a:solidFill>
                <a:latin typeface="맑은 고딕" pitchFamily="50" charset="-127"/>
                <a:ea typeface="맑은 고딕" pitchFamily="50" charset="-127"/>
              </a:endParaRPr>
            </a:p>
          </p:txBody>
        </p:sp>
      </p:grpSp>
      <p:grpSp>
        <p:nvGrpSpPr>
          <p:cNvPr id="21508" name="Group 7"/>
          <p:cNvGrpSpPr>
            <a:grpSpLocks/>
          </p:cNvGrpSpPr>
          <p:nvPr/>
        </p:nvGrpSpPr>
        <p:grpSpPr bwMode="auto">
          <a:xfrm>
            <a:off x="923780" y="2217654"/>
            <a:ext cx="2808288" cy="923925"/>
            <a:chOff x="431" y="1152"/>
            <a:chExt cx="1769" cy="582"/>
          </a:xfrm>
        </p:grpSpPr>
        <p:sp>
          <p:nvSpPr>
            <p:cNvPr id="21517" name="Text Box 8"/>
            <p:cNvSpPr txBox="1">
              <a:spLocks noChangeArrowheads="1"/>
            </p:cNvSpPr>
            <p:nvPr/>
          </p:nvSpPr>
          <p:spPr bwMode="auto">
            <a:xfrm>
              <a:off x="431" y="1152"/>
              <a:ext cx="1360" cy="582"/>
            </a:xfrm>
            <a:prstGeom prst="rect">
              <a:avLst/>
            </a:prstGeom>
            <a:noFill/>
            <a:ln w="9525">
              <a:noFill/>
              <a:miter lim="800000"/>
              <a:headEnd/>
              <a:tailEnd/>
            </a:ln>
          </p:spPr>
          <p:txBody>
            <a:bodyPr>
              <a:spAutoFit/>
            </a:bodyPr>
            <a:lstStyle/>
            <a:p>
              <a:pPr>
                <a:spcBef>
                  <a:spcPct val="50000"/>
                </a:spcBef>
                <a:buClrTx/>
                <a:buSzTx/>
                <a:buFontTx/>
                <a:buNone/>
              </a:pPr>
              <a:r>
                <a:rPr lang="en-US" altLang="ko-KR" sz="1800" b="1" dirty="0" smtClean="0">
                  <a:solidFill>
                    <a:schemeClr val="tx2"/>
                  </a:solidFill>
                  <a:latin typeface="맑은 고딕" pitchFamily="50" charset="-127"/>
                  <a:ea typeface="맑은 고딕" pitchFamily="50" charset="-127"/>
                </a:rPr>
                <a:t>Meeting with the Conditions &amp; Procedures</a:t>
              </a:r>
              <a:endParaRPr lang="ko-KR" altLang="en-US" sz="1800" b="1" dirty="0">
                <a:solidFill>
                  <a:schemeClr val="tx2"/>
                </a:solidFill>
                <a:latin typeface="맑은 고딕" pitchFamily="50" charset="-127"/>
                <a:ea typeface="맑은 고딕" pitchFamily="50" charset="-127"/>
              </a:endParaRPr>
            </a:p>
          </p:txBody>
        </p:sp>
        <p:sp>
          <p:nvSpPr>
            <p:cNvPr id="21518" name="AutoShape 9"/>
            <p:cNvSpPr>
              <a:spLocks noChangeArrowheads="1"/>
            </p:cNvSpPr>
            <p:nvPr/>
          </p:nvSpPr>
          <p:spPr bwMode="auto">
            <a:xfrm>
              <a:off x="1927" y="1253"/>
              <a:ext cx="273" cy="408"/>
            </a:xfrm>
            <a:custGeom>
              <a:avLst/>
              <a:gdLst>
                <a:gd name="T0" fmla="*/ 0 w 21600"/>
                <a:gd name="T1" fmla="*/ 0 h 21600"/>
                <a:gd name="T2" fmla="*/ 0 w 21600"/>
                <a:gd name="T3" fmla="*/ 0 h 21600"/>
                <a:gd name="T4" fmla="*/ 0 w 21600"/>
                <a:gd name="T5" fmla="*/ 0 h 21600"/>
                <a:gd name="T6" fmla="*/ 0 w 21600"/>
                <a:gd name="T7" fmla="*/ 0 h 21600"/>
                <a:gd name="T8" fmla="*/ 17694720 60000 65536"/>
                <a:gd name="T9" fmla="*/ 11796480 60000 65536"/>
                <a:gd name="T10" fmla="*/ 5898240 60000 65536"/>
                <a:gd name="T11" fmla="*/ 0 60000 65536"/>
                <a:gd name="T12" fmla="*/ 3402 w 21600"/>
                <a:gd name="T13" fmla="*/ 5400 h 21600"/>
                <a:gd name="T14" fmla="*/ 1891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noFill/>
              <a:miter lim="800000"/>
              <a:headEnd/>
              <a:tailEnd/>
            </a:ln>
          </p:spPr>
          <p:txBody>
            <a:bodyPr wrap="none" anchor="ctr"/>
            <a:lstStyle/>
            <a:p>
              <a:endParaRPr lang="ko-KR" altLang="en-US"/>
            </a:p>
          </p:txBody>
        </p:sp>
      </p:grpSp>
      <p:grpSp>
        <p:nvGrpSpPr>
          <p:cNvPr id="21509" name="Group 10"/>
          <p:cNvGrpSpPr>
            <a:grpSpLocks/>
          </p:cNvGrpSpPr>
          <p:nvPr/>
        </p:nvGrpSpPr>
        <p:grpSpPr bwMode="auto">
          <a:xfrm>
            <a:off x="5566419" y="2329325"/>
            <a:ext cx="2894013" cy="667502"/>
            <a:chOff x="3470" y="1253"/>
            <a:chExt cx="1814" cy="411"/>
          </a:xfrm>
        </p:grpSpPr>
        <p:sp>
          <p:nvSpPr>
            <p:cNvPr id="21515" name="Text Box 11"/>
            <p:cNvSpPr txBox="1">
              <a:spLocks noChangeArrowheads="1"/>
            </p:cNvSpPr>
            <p:nvPr/>
          </p:nvSpPr>
          <p:spPr bwMode="auto">
            <a:xfrm>
              <a:off x="4013" y="1266"/>
              <a:ext cx="1271" cy="398"/>
            </a:xfrm>
            <a:prstGeom prst="rect">
              <a:avLst/>
            </a:prstGeom>
            <a:noFill/>
            <a:ln w="9525">
              <a:noFill/>
              <a:miter lim="800000"/>
              <a:headEnd/>
              <a:tailEnd/>
            </a:ln>
          </p:spPr>
          <p:txBody>
            <a:bodyPr>
              <a:spAutoFit/>
            </a:bodyPr>
            <a:lstStyle/>
            <a:p>
              <a:pPr>
                <a:spcBef>
                  <a:spcPct val="50000"/>
                </a:spcBef>
                <a:buClrTx/>
                <a:buSzTx/>
                <a:buFontTx/>
                <a:buNone/>
              </a:pPr>
              <a:r>
                <a:rPr lang="en-US" altLang="ko-KR" sz="1800" b="1" dirty="0" smtClean="0">
                  <a:solidFill>
                    <a:schemeClr val="tx2"/>
                  </a:solidFill>
                  <a:latin typeface="맑은 고딕" pitchFamily="50" charset="-127"/>
                  <a:ea typeface="맑은 고딕" pitchFamily="50" charset="-127"/>
                </a:rPr>
                <a:t>Proof of </a:t>
              </a:r>
              <a:r>
                <a:rPr lang="en-US" altLang="ko-KR" sz="1800" b="1" dirty="0">
                  <a:solidFill>
                    <a:schemeClr val="tx2"/>
                  </a:solidFill>
                  <a:latin typeface="맑은 고딕" pitchFamily="50" charset="-127"/>
                  <a:ea typeface="맑은 고딕" pitchFamily="50" charset="-127"/>
                </a:rPr>
                <a:t>S</a:t>
              </a:r>
              <a:r>
                <a:rPr lang="en-US" altLang="ko-KR" sz="1800" b="1" dirty="0" smtClean="0">
                  <a:solidFill>
                    <a:schemeClr val="tx2"/>
                  </a:solidFill>
                  <a:latin typeface="맑은 고딕" pitchFamily="50" charset="-127"/>
                  <a:ea typeface="맑은 고딕" pitchFamily="50" charset="-127"/>
                </a:rPr>
                <a:t>tudent Work Samples</a:t>
              </a:r>
              <a:endParaRPr lang="ko-KR" altLang="en-US" sz="1800" b="1" dirty="0">
                <a:solidFill>
                  <a:schemeClr val="tx2"/>
                </a:solidFill>
                <a:latin typeface="맑은 고딕" pitchFamily="50" charset="-127"/>
                <a:ea typeface="맑은 고딕" pitchFamily="50" charset="-127"/>
              </a:endParaRPr>
            </a:p>
          </p:txBody>
        </p:sp>
        <p:sp>
          <p:nvSpPr>
            <p:cNvPr id="21516" name="AutoShape 12"/>
            <p:cNvSpPr>
              <a:spLocks noChangeArrowheads="1"/>
            </p:cNvSpPr>
            <p:nvPr/>
          </p:nvSpPr>
          <p:spPr bwMode="auto">
            <a:xfrm rot="10800000">
              <a:off x="3470" y="1253"/>
              <a:ext cx="273" cy="408"/>
            </a:xfrm>
            <a:custGeom>
              <a:avLst/>
              <a:gdLst>
                <a:gd name="T0" fmla="*/ 0 w 21600"/>
                <a:gd name="T1" fmla="*/ 0 h 21600"/>
                <a:gd name="T2" fmla="*/ 0 w 21600"/>
                <a:gd name="T3" fmla="*/ 0 h 21600"/>
                <a:gd name="T4" fmla="*/ 0 w 21600"/>
                <a:gd name="T5" fmla="*/ 0 h 21600"/>
                <a:gd name="T6" fmla="*/ 0 w 21600"/>
                <a:gd name="T7" fmla="*/ 0 h 21600"/>
                <a:gd name="T8" fmla="*/ 17694720 60000 65536"/>
                <a:gd name="T9" fmla="*/ 11796480 60000 65536"/>
                <a:gd name="T10" fmla="*/ 5898240 60000 65536"/>
                <a:gd name="T11" fmla="*/ 0 60000 65536"/>
                <a:gd name="T12" fmla="*/ 3402 w 21600"/>
                <a:gd name="T13" fmla="*/ 5400 h 21600"/>
                <a:gd name="T14" fmla="*/ 1891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noFill/>
              <a:miter lim="800000"/>
              <a:headEnd/>
              <a:tailEnd/>
            </a:ln>
          </p:spPr>
          <p:txBody>
            <a:bodyPr wrap="none" anchor="ctr"/>
            <a:lstStyle/>
            <a:p>
              <a:endParaRPr lang="ko-KR" altLang="en-US"/>
            </a:p>
          </p:txBody>
        </p:sp>
      </p:grpSp>
      <p:sp>
        <p:nvSpPr>
          <p:cNvPr id="21513" name="Text Box 14"/>
          <p:cNvSpPr txBox="1">
            <a:spLocks noChangeArrowheads="1"/>
          </p:cNvSpPr>
          <p:nvPr/>
        </p:nvSpPr>
        <p:spPr bwMode="auto">
          <a:xfrm>
            <a:off x="827584" y="4995173"/>
            <a:ext cx="7776864" cy="954107"/>
          </a:xfrm>
          <a:prstGeom prst="rect">
            <a:avLst/>
          </a:prstGeom>
          <a:noFill/>
          <a:ln w="9525">
            <a:noFill/>
            <a:miter lim="800000"/>
            <a:headEnd/>
            <a:tailEnd/>
          </a:ln>
        </p:spPr>
        <p:txBody>
          <a:bodyPr wrap="square">
            <a:spAutoFit/>
          </a:bodyPr>
          <a:lstStyle/>
          <a:p>
            <a:pPr algn="l">
              <a:lnSpc>
                <a:spcPct val="80000"/>
              </a:lnSpc>
              <a:spcBef>
                <a:spcPct val="50000"/>
              </a:spcBef>
              <a:buClr>
                <a:schemeClr val="hlink"/>
              </a:buClr>
              <a:buSzTx/>
              <a:buFont typeface="Wingdings" pitchFamily="2" charset="2"/>
              <a:buChar char="§"/>
            </a:pPr>
            <a:r>
              <a:rPr lang="ko-KR" altLang="en-US" sz="1800" b="1" dirty="0">
                <a:latin typeface="맑은 고딕" pitchFamily="50" charset="-127"/>
                <a:ea typeface="맑은 고딕" pitchFamily="50" charset="-127"/>
              </a:rPr>
              <a:t> </a:t>
            </a:r>
            <a:r>
              <a:rPr lang="en-US" altLang="ko-KR" sz="1600" b="1" dirty="0" smtClean="0">
                <a:solidFill>
                  <a:schemeClr val="tx2"/>
                </a:solidFill>
                <a:latin typeface="맑은 고딕" pitchFamily="50" charset="-127"/>
                <a:ea typeface="맑은 고딕" pitchFamily="50" charset="-127"/>
              </a:rPr>
              <a:t>Actual work samples from past school calendar year (two semester) </a:t>
            </a:r>
            <a:endParaRPr lang="ko-KR" altLang="en-US" sz="1600" b="1" dirty="0">
              <a:solidFill>
                <a:schemeClr val="tx2"/>
              </a:solidFill>
              <a:latin typeface="맑은 고딕" pitchFamily="50" charset="-127"/>
              <a:ea typeface="맑은 고딕" pitchFamily="50" charset="-127"/>
            </a:endParaRPr>
          </a:p>
          <a:p>
            <a:pPr algn="l">
              <a:lnSpc>
                <a:spcPct val="80000"/>
              </a:lnSpc>
              <a:spcBef>
                <a:spcPct val="50000"/>
              </a:spcBef>
              <a:buClr>
                <a:schemeClr val="hlink"/>
              </a:buClr>
              <a:buSzTx/>
              <a:buFont typeface="Wingdings" pitchFamily="2" charset="2"/>
              <a:buChar char="§"/>
            </a:pPr>
            <a:r>
              <a:rPr lang="ko-KR" altLang="en-US" sz="1600" b="1" dirty="0">
                <a:solidFill>
                  <a:schemeClr val="tx2"/>
                </a:solidFill>
                <a:latin typeface="맑은 고딕" pitchFamily="50" charset="-127"/>
                <a:ea typeface="맑은 고딕" pitchFamily="50" charset="-127"/>
              </a:rPr>
              <a:t> </a:t>
            </a:r>
            <a:r>
              <a:rPr lang="en-US" altLang="ko-KR" sz="1600" b="1" dirty="0" smtClean="0">
                <a:solidFill>
                  <a:schemeClr val="tx2"/>
                </a:solidFill>
                <a:latin typeface="맑은 고딕" pitchFamily="50" charset="-127"/>
                <a:ea typeface="맑은 고딕" pitchFamily="50" charset="-127"/>
              </a:rPr>
              <a:t>Team Room must be prepared within the program or near by</a:t>
            </a:r>
            <a:endParaRPr lang="ko-KR" altLang="en-US" sz="1600" b="1" dirty="0">
              <a:solidFill>
                <a:schemeClr val="tx2"/>
              </a:solidFill>
              <a:latin typeface="맑은 고딕" pitchFamily="50" charset="-127"/>
              <a:ea typeface="맑은 고딕" pitchFamily="50" charset="-127"/>
            </a:endParaRPr>
          </a:p>
          <a:p>
            <a:pPr algn="l">
              <a:lnSpc>
                <a:spcPct val="80000"/>
              </a:lnSpc>
              <a:spcBef>
                <a:spcPct val="50000"/>
              </a:spcBef>
              <a:buClr>
                <a:schemeClr val="hlink"/>
              </a:buClr>
              <a:buSzTx/>
              <a:buFont typeface="Wingdings" pitchFamily="2" charset="2"/>
              <a:buChar char="§"/>
            </a:pPr>
            <a:r>
              <a:rPr lang="ko-KR" altLang="en-US" sz="1600" b="1" dirty="0">
                <a:solidFill>
                  <a:schemeClr val="tx2"/>
                </a:solidFill>
                <a:latin typeface="맑은 고딕" pitchFamily="50" charset="-127"/>
                <a:ea typeface="맑은 고딕" pitchFamily="50" charset="-127"/>
              </a:rPr>
              <a:t> </a:t>
            </a:r>
            <a:r>
              <a:rPr lang="en-US" altLang="ko-KR" sz="1600" b="1" dirty="0" smtClean="0">
                <a:solidFill>
                  <a:schemeClr val="tx2"/>
                </a:solidFill>
                <a:latin typeface="맑은 고딕" pitchFamily="50" charset="-127"/>
                <a:ea typeface="맑은 고딕" pitchFamily="50" charset="-127"/>
              </a:rPr>
              <a:t>Visit agenda and CV’s of team members must be disclosed at Team Room</a:t>
            </a:r>
            <a:endParaRPr lang="ko-KR" altLang="en-US" sz="1600" b="1" dirty="0">
              <a:solidFill>
                <a:schemeClr val="tx2"/>
              </a:solidFill>
              <a:latin typeface="맑은 고딕" pitchFamily="50" charset="-127"/>
              <a:ea typeface="맑은 고딕" pitchFamily="50" charset="-127"/>
            </a:endParaRPr>
          </a:p>
        </p:txBody>
      </p:sp>
      <p:sp>
        <p:nvSpPr>
          <p:cNvPr id="21514" name="AutoShape 15"/>
          <p:cNvSpPr>
            <a:spLocks noChangeArrowheads="1"/>
          </p:cNvSpPr>
          <p:nvPr/>
        </p:nvSpPr>
        <p:spPr bwMode="auto">
          <a:xfrm>
            <a:off x="3893776" y="3789660"/>
            <a:ext cx="1421753" cy="935038"/>
          </a:xfrm>
          <a:prstGeom prst="downArrowCallout">
            <a:avLst>
              <a:gd name="adj1" fmla="val 40450"/>
              <a:gd name="adj2" fmla="val 40450"/>
              <a:gd name="adj3" fmla="val 16667"/>
              <a:gd name="adj4" fmla="val 66667"/>
            </a:avLst>
          </a:prstGeom>
          <a:solidFill>
            <a:schemeClr val="accent1"/>
          </a:solidFill>
          <a:ln w="9525">
            <a:noFill/>
            <a:miter lim="800000"/>
            <a:headEnd/>
            <a:tailEnd/>
          </a:ln>
        </p:spPr>
        <p:txBody>
          <a:bodyPr wrap="none" anchor="ctr"/>
          <a:lstStyle/>
          <a:p>
            <a:pPr>
              <a:lnSpc>
                <a:spcPct val="80000"/>
              </a:lnSpc>
              <a:spcBef>
                <a:spcPct val="0"/>
              </a:spcBef>
              <a:buClrTx/>
              <a:buSzTx/>
              <a:buFontTx/>
              <a:buNone/>
            </a:pPr>
            <a:r>
              <a:rPr lang="en-US" altLang="ko-KR" sz="1400" b="1" dirty="0" smtClean="0">
                <a:solidFill>
                  <a:schemeClr val="bg1"/>
                </a:solidFill>
                <a:latin typeface="맑은 고딕" pitchFamily="50" charset="-127"/>
                <a:ea typeface="맑은 고딕" pitchFamily="50" charset="-127"/>
              </a:rPr>
              <a:t>Team Room</a:t>
            </a:r>
          </a:p>
          <a:p>
            <a:pPr>
              <a:lnSpc>
                <a:spcPct val="80000"/>
              </a:lnSpc>
              <a:spcBef>
                <a:spcPct val="0"/>
              </a:spcBef>
              <a:buClrTx/>
              <a:buSzTx/>
              <a:buFontTx/>
              <a:buNone/>
            </a:pPr>
            <a:r>
              <a:rPr lang="en-US" altLang="ko-KR" sz="1400" b="1" dirty="0" smtClean="0">
                <a:solidFill>
                  <a:schemeClr val="bg1"/>
                </a:solidFill>
                <a:latin typeface="맑은 고딕" pitchFamily="50" charset="-127"/>
                <a:ea typeface="맑은 고딕" pitchFamily="50" charset="-127"/>
              </a:rPr>
              <a:t>Display</a:t>
            </a:r>
            <a:endParaRPr lang="ko-KR" altLang="en-US" sz="1400" b="1" dirty="0">
              <a:solidFill>
                <a:schemeClr val="bg1"/>
              </a:solidFill>
              <a:latin typeface="맑은 고딕" pitchFamily="50" charset="-127"/>
              <a:ea typeface="맑은 고딕" pitchFamily="50" charset="-127"/>
            </a:endParaRPr>
          </a:p>
        </p:txBody>
      </p:sp>
      <p:sp>
        <p:nvSpPr>
          <p:cNvPr id="17" name="Rectangle 2"/>
          <p:cNvSpPr>
            <a:spLocks noGrp="1" noChangeArrowheads="1"/>
          </p:cNvSpPr>
          <p:nvPr>
            <p:ph type="title" idx="4294967295"/>
          </p:nvPr>
        </p:nvSpPr>
        <p:spPr>
          <a:xfrm>
            <a:off x="152400" y="84138"/>
            <a:ext cx="8915400" cy="677862"/>
          </a:xfrm>
          <a:noFill/>
        </p:spPr>
        <p:txBody>
          <a:bodyPr/>
          <a:lstStyle/>
          <a:p>
            <a:pPr lvl="0" eaLnBrk="1" hangingPunct="1"/>
            <a:r>
              <a:rPr lang="en-US" altLang="ko-KR" sz="2800" dirty="0" smtClean="0">
                <a:latin typeface="맑은 고딕" pitchFamily="50" charset="-127"/>
                <a:ea typeface="맑은 고딕" pitchFamily="50" charset="-127"/>
              </a:rPr>
              <a:t>Team </a:t>
            </a:r>
            <a:r>
              <a:rPr lang="en-US" altLang="ko-KR" sz="2800" dirty="0">
                <a:latin typeface="맑은 고딕" pitchFamily="50" charset="-127"/>
                <a:ea typeface="맑은 고딕" pitchFamily="50" charset="-127"/>
              </a:rPr>
              <a:t>Room Preparation</a:t>
            </a:r>
            <a:endParaRPr lang="ko-KR" altLang="en-US" sz="2800" dirty="0">
              <a:latin typeface="맑은 고딕" pitchFamily="50" charset="-127"/>
              <a:ea typeface="맑은 고딕" pitchFamily="50" charset="-127"/>
            </a:endParaRPr>
          </a:p>
        </p:txBody>
      </p:sp>
      <p:sp>
        <p:nvSpPr>
          <p:cNvPr id="15"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dirty="0" smtClean="0">
                <a:solidFill>
                  <a:srgbClr val="515F7B"/>
                </a:solidFill>
                <a:latin typeface="맑은 고딕" pitchFamily="50" charset="-127"/>
                <a:ea typeface="맑은 고딕" pitchFamily="50" charset="-127"/>
              </a:rPr>
              <a:t>1/3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cSld>
  <p:clrMapOvr>
    <a:masterClrMapping/>
  </p:clrMapOvr>
  <p:transition spd="med">
    <p:wip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2" name="Text Box 50"/>
          <p:cNvSpPr txBox="1">
            <a:spLocks noChangeArrowheads="1"/>
          </p:cNvSpPr>
          <p:nvPr/>
        </p:nvSpPr>
        <p:spPr bwMode="auto">
          <a:xfrm>
            <a:off x="900113" y="2276872"/>
            <a:ext cx="7704137" cy="2768450"/>
          </a:xfrm>
          <a:prstGeom prst="rect">
            <a:avLst/>
          </a:prstGeom>
          <a:noFill/>
          <a:ln w="9525" algn="ctr">
            <a:noFill/>
            <a:miter lim="800000"/>
            <a:headEnd/>
            <a:tailEnd/>
          </a:ln>
        </p:spPr>
        <p:txBody>
          <a:bodyPr>
            <a:spAutoFit/>
          </a:bodyPr>
          <a:lstStyle/>
          <a:p>
            <a:pPr marL="342900" indent="-342900" algn="l">
              <a:lnSpc>
                <a:spcPct val="125000"/>
              </a:lnSpc>
            </a:pPr>
            <a:endParaRPr lang="en-US" altLang="ko-KR" sz="600" b="1" dirty="0">
              <a:latin typeface="맑은 고딕" pitchFamily="50" charset="-127"/>
              <a:ea typeface="맑은 고딕" pitchFamily="50" charset="-127"/>
            </a:endParaRPr>
          </a:p>
          <a:p>
            <a:pPr marL="342900" indent="-342900" algn="l">
              <a:lnSpc>
                <a:spcPct val="125000"/>
              </a:lnSpc>
              <a:buClr>
                <a:schemeClr val="tx2"/>
              </a:buClr>
              <a:buSzTx/>
              <a:buFont typeface="Wingdings" pitchFamily="2" charset="2"/>
              <a:buChar char="u"/>
            </a:pPr>
            <a:r>
              <a:rPr lang="en-US" altLang="ko-KR" sz="1600" b="1" dirty="0">
                <a:solidFill>
                  <a:srgbClr val="CC0000"/>
                </a:solidFill>
                <a:latin typeface="맑은 고딕" pitchFamily="50" charset="-127"/>
                <a:ea typeface="맑은 고딕" pitchFamily="50" charset="-127"/>
              </a:rPr>
              <a:t>Understanding: </a:t>
            </a:r>
            <a:r>
              <a:rPr lang="en-US" altLang="ko-KR" sz="1600" b="1" dirty="0">
                <a:latin typeface="맑은 고딕" pitchFamily="50" charset="-127"/>
                <a:ea typeface="맑은 고딕" pitchFamily="50" charset="-127"/>
              </a:rPr>
              <a:t>Students must acquire, comprehend, and be well acquainted with information. Students can correctly paraphrase or summarize information without necessarily relating it to other material or seeing its fullest implications.</a:t>
            </a:r>
          </a:p>
          <a:p>
            <a:pPr marL="342900" indent="-342900" algn="l">
              <a:lnSpc>
                <a:spcPct val="125000"/>
              </a:lnSpc>
              <a:buClr>
                <a:schemeClr val="tx2"/>
              </a:buClr>
              <a:buSzTx/>
              <a:buFont typeface="Wingdings" pitchFamily="2" charset="2"/>
              <a:buChar char="u"/>
            </a:pPr>
            <a:r>
              <a:rPr lang="en-US" altLang="ko-KR" sz="1600" b="1" dirty="0">
                <a:solidFill>
                  <a:srgbClr val="CC0000"/>
                </a:solidFill>
                <a:latin typeface="맑은 고딕" pitchFamily="50" charset="-127"/>
                <a:ea typeface="맑은 고딕" pitchFamily="50" charset="-127"/>
              </a:rPr>
              <a:t>Ability: </a:t>
            </a:r>
            <a:r>
              <a:rPr lang="en-US" altLang="ko-KR" sz="1600" b="1" dirty="0">
                <a:latin typeface="맑은 고딕" pitchFamily="50" charset="-127"/>
                <a:ea typeface="맑은 고딕" pitchFamily="50" charset="-127"/>
              </a:rPr>
              <a:t>Students must be capable of manipulating and relating specific information acquired to achieve tasks. Students should be able to select the correct information suitable to the given situation, and facilitate it to resolve the particular problems on hand</a:t>
            </a:r>
            <a:r>
              <a:rPr lang="en-US" altLang="ko-KR" sz="1600" b="1" dirty="0" smtClean="0">
                <a:latin typeface="맑은 고딕" pitchFamily="50" charset="-127"/>
                <a:ea typeface="맑은 고딕" pitchFamily="50" charset="-127"/>
              </a:rPr>
              <a:t>.</a:t>
            </a:r>
            <a:endParaRPr lang="ko-KR" altLang="en-US" sz="1600" dirty="0">
              <a:latin typeface="맑은 고딕" pitchFamily="50" charset="-127"/>
              <a:ea typeface="맑은 고딕" pitchFamily="50" charset="-127"/>
            </a:endParaRPr>
          </a:p>
        </p:txBody>
      </p:sp>
      <p:sp>
        <p:nvSpPr>
          <p:cNvPr id="6" name="Text Box 3"/>
          <p:cNvSpPr txBox="1">
            <a:spLocks noChangeArrowheads="1"/>
          </p:cNvSpPr>
          <p:nvPr/>
        </p:nvSpPr>
        <p:spPr bwMode="auto">
          <a:xfrm>
            <a:off x="838200" y="1268760"/>
            <a:ext cx="7924800" cy="584775"/>
          </a:xfrm>
          <a:prstGeom prst="rect">
            <a:avLst/>
          </a:prstGeom>
          <a:noFill/>
          <a:ln w="9525">
            <a:noFill/>
            <a:miter lim="800000"/>
            <a:headEnd/>
            <a:tailEnd/>
          </a:ln>
          <a:effectLst/>
        </p:spPr>
        <p:txBody>
          <a:bodyPr>
            <a:spAutoFit/>
          </a:bodyPr>
          <a:lstStyle/>
          <a:p>
            <a:pPr algn="l">
              <a:spcBef>
                <a:spcPct val="50000"/>
              </a:spcBef>
              <a:buClr>
                <a:schemeClr val="tx2"/>
              </a:buClr>
              <a:buSzPct val="130000"/>
              <a:defRPr/>
            </a:pPr>
            <a:r>
              <a:rPr lang="en-US" altLang="ko-KR" sz="1600" b="1" i="1" dirty="0" smtClean="0">
                <a:solidFill>
                  <a:srgbClr val="003399"/>
                </a:solidFill>
                <a:effectLst>
                  <a:outerShdw blurRad="38100" dist="38100" dir="2700000" algn="tl">
                    <a:srgbClr val="C0C0C0"/>
                  </a:outerShdw>
                </a:effectLst>
                <a:latin typeface="맑은 고딕" pitchFamily="50" charset="-127"/>
                <a:ea typeface="맑은 고딕" pitchFamily="50" charset="-127"/>
              </a:rPr>
              <a:t>Student Performance Criteria is comprised of following two levels of achievement levels.</a:t>
            </a:r>
            <a:endParaRPr lang="ko-KR" altLang="en-US" sz="1600" b="1" i="1" dirty="0">
              <a:solidFill>
                <a:srgbClr val="003399"/>
              </a:solidFill>
              <a:effectLst>
                <a:outerShdw blurRad="38100" dist="38100" dir="2700000" algn="tl">
                  <a:srgbClr val="C0C0C0"/>
                </a:outerShdw>
              </a:effectLst>
              <a:latin typeface="맑은 고딕" pitchFamily="50" charset="-127"/>
              <a:ea typeface="맑은 고딕" pitchFamily="50" charset="-127"/>
            </a:endParaRPr>
          </a:p>
        </p:txBody>
      </p:sp>
      <p:sp>
        <p:nvSpPr>
          <p:cNvPr id="7" name="Rectangle 2"/>
          <p:cNvSpPr>
            <a:spLocks noGrp="1" noChangeArrowheads="1"/>
          </p:cNvSpPr>
          <p:nvPr>
            <p:ph type="title" idx="4294967295"/>
          </p:nvPr>
        </p:nvSpPr>
        <p:spPr>
          <a:xfrm>
            <a:off x="152400" y="84138"/>
            <a:ext cx="8915400" cy="677862"/>
          </a:xfrm>
          <a:noFill/>
        </p:spPr>
        <p:txBody>
          <a:bodyPr/>
          <a:lstStyle/>
          <a:p>
            <a:pPr lvl="0" eaLnBrk="1" hangingPunct="1"/>
            <a:r>
              <a:rPr lang="en-US" altLang="ko-KR" sz="2800" dirty="0" smtClean="0">
                <a:latin typeface="맑은 고딕" pitchFamily="50" charset="-127"/>
                <a:ea typeface="맑은 고딕" pitchFamily="50" charset="-127"/>
              </a:rPr>
              <a:t>Team </a:t>
            </a:r>
            <a:r>
              <a:rPr lang="en-US" altLang="ko-KR" sz="2800" dirty="0">
                <a:latin typeface="맑은 고딕" pitchFamily="50" charset="-127"/>
                <a:ea typeface="맑은 고딕" pitchFamily="50" charset="-127"/>
              </a:rPr>
              <a:t>Room Preparation</a:t>
            </a:r>
            <a:endParaRPr lang="ko-KR" altLang="en-US" sz="2800" dirty="0">
              <a:latin typeface="맑은 고딕" pitchFamily="50" charset="-127"/>
              <a:ea typeface="맑은 고딕" pitchFamily="50" charset="-127"/>
            </a:endParaRPr>
          </a:p>
        </p:txBody>
      </p:sp>
      <p:sp>
        <p:nvSpPr>
          <p:cNvPr id="5"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dirty="0" smtClean="0">
                <a:solidFill>
                  <a:srgbClr val="515F7B"/>
                </a:solidFill>
                <a:latin typeface="맑은 고딕" pitchFamily="50" charset="-127"/>
                <a:ea typeface="맑은 고딕" pitchFamily="50" charset="-127"/>
              </a:rPr>
              <a:t>1/3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cSld>
  <p:clrMapOvr>
    <a:masterClrMapping/>
  </p:clrMapOvr>
  <p:transition spd="med">
    <p:wip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3"/>
          <p:cNvSpPr txBox="1">
            <a:spLocks noChangeArrowheads="1"/>
          </p:cNvSpPr>
          <p:nvPr/>
        </p:nvSpPr>
        <p:spPr bwMode="auto">
          <a:xfrm>
            <a:off x="838200" y="1052736"/>
            <a:ext cx="7924800" cy="830997"/>
          </a:xfrm>
          <a:prstGeom prst="rect">
            <a:avLst/>
          </a:prstGeom>
          <a:noFill/>
          <a:ln w="9525">
            <a:noFill/>
            <a:miter lim="800000"/>
            <a:headEnd/>
            <a:tailEnd/>
          </a:ln>
          <a:effectLst/>
        </p:spPr>
        <p:txBody>
          <a:bodyPr>
            <a:spAutoFit/>
          </a:bodyPr>
          <a:lstStyle/>
          <a:p>
            <a:pPr algn="l">
              <a:spcBef>
                <a:spcPct val="50000"/>
              </a:spcBef>
              <a:buClr>
                <a:schemeClr val="tx2"/>
              </a:buClr>
              <a:buSzPct val="130000"/>
              <a:defRPr/>
            </a:pPr>
            <a:r>
              <a:rPr lang="en-US" altLang="ko-KR" sz="1600" b="1" i="1" dirty="0" smtClean="0">
                <a:solidFill>
                  <a:srgbClr val="003399"/>
                </a:solidFill>
                <a:effectLst>
                  <a:outerShdw blurRad="38100" dist="38100" dir="2700000" algn="tl">
                    <a:srgbClr val="C0C0C0"/>
                  </a:outerShdw>
                </a:effectLst>
                <a:latin typeface="맑은 고딕" pitchFamily="50" charset="-127"/>
                <a:ea typeface="맑은 고딕" pitchFamily="50" charset="-127"/>
              </a:rPr>
              <a:t>Following kinds of student work outcome could serve as evidence for ‘Ability’, and ‘Understanding’ achievement levels of Student Performance Criteria at the Team Room.</a:t>
            </a:r>
            <a:endParaRPr lang="ko-KR" altLang="en-US" sz="1600" b="1" i="1" dirty="0">
              <a:solidFill>
                <a:srgbClr val="003399"/>
              </a:solidFill>
              <a:effectLst>
                <a:outerShdw blurRad="38100" dist="38100" dir="2700000" algn="tl">
                  <a:srgbClr val="C0C0C0"/>
                </a:outerShdw>
              </a:effectLst>
              <a:latin typeface="맑은 고딕" pitchFamily="50" charset="-127"/>
              <a:ea typeface="맑은 고딕" pitchFamily="50" charset="-127"/>
            </a:endParaRPr>
          </a:p>
        </p:txBody>
      </p:sp>
      <p:sp>
        <p:nvSpPr>
          <p:cNvPr id="7" name="Rectangle 2"/>
          <p:cNvSpPr>
            <a:spLocks noGrp="1" noChangeArrowheads="1"/>
          </p:cNvSpPr>
          <p:nvPr>
            <p:ph type="title" idx="4294967295"/>
          </p:nvPr>
        </p:nvSpPr>
        <p:spPr>
          <a:xfrm>
            <a:off x="152400" y="84138"/>
            <a:ext cx="8915400" cy="677862"/>
          </a:xfrm>
          <a:noFill/>
        </p:spPr>
        <p:txBody>
          <a:bodyPr/>
          <a:lstStyle/>
          <a:p>
            <a:pPr lvl="0" eaLnBrk="1" hangingPunct="1"/>
            <a:r>
              <a:rPr lang="en-US" altLang="ko-KR" sz="2800" dirty="0" smtClean="0">
                <a:latin typeface="맑은 고딕" pitchFamily="50" charset="-127"/>
                <a:ea typeface="맑은 고딕" pitchFamily="50" charset="-127"/>
              </a:rPr>
              <a:t>Team </a:t>
            </a:r>
            <a:r>
              <a:rPr lang="en-US" altLang="ko-KR" sz="2800" dirty="0">
                <a:latin typeface="맑은 고딕" pitchFamily="50" charset="-127"/>
                <a:ea typeface="맑은 고딕" pitchFamily="50" charset="-127"/>
              </a:rPr>
              <a:t>Room Preparation</a:t>
            </a:r>
            <a:endParaRPr lang="ko-KR" altLang="en-US" sz="2800" dirty="0">
              <a:latin typeface="맑은 고딕" pitchFamily="50" charset="-127"/>
              <a:ea typeface="맑은 고딕" pitchFamily="50" charset="-127"/>
            </a:endParaRPr>
          </a:p>
        </p:txBody>
      </p:sp>
      <p:sp>
        <p:nvSpPr>
          <p:cNvPr id="9" name="Text Box 5"/>
          <p:cNvSpPr txBox="1">
            <a:spLocks noChangeArrowheads="1"/>
          </p:cNvSpPr>
          <p:nvPr/>
        </p:nvSpPr>
        <p:spPr bwMode="auto">
          <a:xfrm>
            <a:off x="1043608" y="2621883"/>
            <a:ext cx="7848872" cy="3356047"/>
          </a:xfrm>
          <a:prstGeom prst="rect">
            <a:avLst/>
          </a:prstGeom>
          <a:noFill/>
          <a:ln w="9525">
            <a:noFill/>
            <a:miter lim="800000"/>
            <a:headEnd/>
            <a:tailEnd/>
          </a:ln>
        </p:spPr>
        <p:txBody>
          <a:bodyPr wrap="square" numCol="1">
            <a:spAutoFit/>
          </a:bodyPr>
          <a:lstStyle/>
          <a:p>
            <a:pPr marL="176213" marR="0" lvl="0" indent="-176213" algn="l" defTabSz="914400" rtl="0" eaLnBrk="1" fontAlgn="base" latinLnBrk="1" hangingPunct="1">
              <a:lnSpc>
                <a:spcPct val="125000"/>
              </a:lnSpc>
              <a:spcBef>
                <a:spcPct val="0"/>
              </a:spcBef>
              <a:spcAft>
                <a:spcPct val="0"/>
              </a:spcAft>
              <a:buClr>
                <a:srgbClr val="91AFBF"/>
              </a:buClr>
              <a:buSzTx/>
              <a:buFont typeface="Wingdings" pitchFamily="2" charset="2"/>
              <a:buNone/>
              <a:tabLst/>
              <a:defRPr/>
            </a:pPr>
            <a:r>
              <a:rPr lang="en-US" altLang="ko-KR" sz="1500" b="1" dirty="0" smtClean="0">
                <a:solidFill>
                  <a:srgbClr val="C00000"/>
                </a:solidFill>
                <a:latin typeface="맑은 고딕" pitchFamily="50" charset="-127"/>
                <a:ea typeface="맑은 고딕" pitchFamily="50" charset="-127"/>
              </a:rPr>
              <a:t>Student work outcome in format of</a:t>
            </a:r>
            <a:r>
              <a:rPr lang="en-US" altLang="ko-KR" sz="1400" b="1" dirty="0" smtClean="0">
                <a:solidFill>
                  <a:srgbClr val="C00000"/>
                </a:solidFill>
                <a:latin typeface="맑은 고딕" pitchFamily="50" charset="-127"/>
                <a:ea typeface="맑은 고딕" pitchFamily="50" charset="-127"/>
              </a:rPr>
              <a:t> </a:t>
            </a:r>
            <a:r>
              <a:rPr lang="en-US" altLang="ko-KR" sz="1200" b="1" dirty="0" smtClean="0">
                <a:solidFill>
                  <a:srgbClr val="C00000"/>
                </a:solidFill>
                <a:latin typeface="맑은 고딕" pitchFamily="50" charset="-127"/>
                <a:ea typeface="맑은 고딕" pitchFamily="50" charset="-127"/>
              </a:rPr>
              <a:t>(formats below must be specified in course syllabus)</a:t>
            </a:r>
            <a:r>
              <a:rPr kumimoji="1" lang="en-US" altLang="ko-KR" sz="1500" b="1" i="0" u="none" strike="noStrike" kern="1200" cap="none" spc="0" normalizeH="0" baseline="0" noProof="0" dirty="0" smtClean="0">
                <a:ln>
                  <a:noFill/>
                </a:ln>
                <a:solidFill>
                  <a:srgbClr val="C00000"/>
                </a:solidFill>
                <a:effectLst/>
                <a:uLnTx/>
                <a:uFillTx/>
                <a:latin typeface="맑은 고딕" pitchFamily="50" charset="-127"/>
                <a:ea typeface="맑은 고딕" pitchFamily="50" charset="-127"/>
                <a:cs typeface="+mn-cs"/>
              </a:rPr>
              <a:t> :</a:t>
            </a:r>
            <a:endParaRPr kumimoji="1" lang="en-US" altLang="ko-KR" sz="1500" b="1" i="0" u="none" strike="noStrike" kern="1200" cap="none" spc="0" normalizeH="0" baseline="0" noProof="0" dirty="0">
              <a:ln>
                <a:noFill/>
              </a:ln>
              <a:solidFill>
                <a:srgbClr val="C00000"/>
              </a:solidFill>
              <a:effectLst/>
              <a:uLnTx/>
              <a:uFillTx/>
              <a:latin typeface="맑은 고딕" pitchFamily="50" charset="-127"/>
              <a:ea typeface="맑은 고딕" pitchFamily="50" charset="-127"/>
              <a:cs typeface="+mn-cs"/>
            </a:endParaRPr>
          </a:p>
          <a:p>
            <a:pPr marL="176213" marR="0" lvl="0" indent="-176213" algn="l" defTabSz="914400" rtl="0" eaLnBrk="1" fontAlgn="base" latinLnBrk="1" hangingPunct="1">
              <a:lnSpc>
                <a:spcPct val="125000"/>
              </a:lnSpc>
              <a:spcBef>
                <a:spcPct val="0"/>
              </a:spcBef>
              <a:spcAft>
                <a:spcPct val="0"/>
              </a:spcAft>
              <a:buClr>
                <a:srgbClr val="91AFBF"/>
              </a:buClr>
              <a:buSzTx/>
              <a:buFont typeface="Wingdings" pitchFamily="2" charset="2"/>
              <a:buNone/>
              <a:tabLst/>
              <a:defRPr/>
            </a:pPr>
            <a:endParaRPr kumimoji="1" lang="en-US" altLang="ko-KR" sz="6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176213" lvl="0" indent="-176213" algn="l">
              <a:lnSpc>
                <a:spcPct val="125000"/>
              </a:lnSpc>
              <a:spcBef>
                <a:spcPct val="0"/>
              </a:spcBef>
              <a:spcAft>
                <a:spcPts val="1100"/>
              </a:spcAft>
              <a:buClr>
                <a:srgbClr val="91AFBF"/>
              </a:buClr>
              <a:buSzTx/>
              <a:buFont typeface="Wingdings" pitchFamily="2" charset="2"/>
              <a:buChar char="§"/>
              <a:defRPr/>
            </a:pPr>
            <a:r>
              <a:rPr lang="en-US" altLang="ko-KR" sz="1400" b="1" dirty="0">
                <a:solidFill>
                  <a:srgbClr val="000000"/>
                </a:solidFill>
                <a:latin typeface="맑은 고딕" pitchFamily="50" charset="-127"/>
                <a:ea typeface="맑은 고딕" pitchFamily="50" charset="-127"/>
              </a:rPr>
              <a:t>T</a:t>
            </a:r>
            <a:r>
              <a:rPr lang="en-US" altLang="ko-KR" sz="1400" b="1" dirty="0" smtClean="0">
                <a:solidFill>
                  <a:srgbClr val="000000"/>
                </a:solidFill>
                <a:latin typeface="맑은 고딕" pitchFamily="50" charset="-127"/>
                <a:ea typeface="맑은 고딕" pitchFamily="50" charset="-127"/>
              </a:rPr>
              <a:t>erm examinations and quiz’s answer sheets with questions</a:t>
            </a:r>
          </a:p>
          <a:p>
            <a:pPr marL="176213" lvl="0" indent="-176213" algn="l">
              <a:lnSpc>
                <a:spcPct val="125000"/>
              </a:lnSpc>
              <a:spcBef>
                <a:spcPct val="0"/>
              </a:spcBef>
              <a:spcAft>
                <a:spcPts val="1100"/>
              </a:spcAft>
              <a:buClr>
                <a:srgbClr val="91AFBF"/>
              </a:buClr>
              <a:buSzTx/>
              <a:buFont typeface="Wingdings" pitchFamily="2" charset="2"/>
              <a:buChar char="§"/>
              <a:defRPr/>
            </a:pPr>
            <a:r>
              <a:rPr lang="en-US" altLang="ko-KR" sz="1400" b="1" dirty="0" smtClean="0">
                <a:solidFill>
                  <a:srgbClr val="000000"/>
                </a:solidFill>
                <a:latin typeface="맑은 고딕" pitchFamily="50" charset="-127"/>
                <a:ea typeface="맑은 고딕" pitchFamily="50" charset="-127"/>
              </a:rPr>
              <a:t>Term papers and reports bearing student’s work</a:t>
            </a:r>
          </a:p>
          <a:p>
            <a:pPr marL="176213" lvl="0" indent="-176213" algn="l">
              <a:lnSpc>
                <a:spcPct val="125000"/>
              </a:lnSpc>
              <a:spcBef>
                <a:spcPct val="0"/>
              </a:spcBef>
              <a:spcAft>
                <a:spcPts val="1100"/>
              </a:spcAft>
              <a:buClr>
                <a:srgbClr val="91AFBF"/>
              </a:buClr>
              <a:buSzTx/>
              <a:buFont typeface="Wingdings" pitchFamily="2" charset="2"/>
              <a:buChar char="§"/>
              <a:defRPr/>
            </a:pPr>
            <a:r>
              <a:rPr lang="en-US" altLang="ko-KR" sz="1400" b="1" dirty="0" smtClean="0">
                <a:solidFill>
                  <a:srgbClr val="000000"/>
                </a:solidFill>
                <a:latin typeface="맑은 고딕" pitchFamily="50" charset="-127"/>
                <a:ea typeface="맑은 고딕" pitchFamily="50" charset="-127"/>
              </a:rPr>
              <a:t>Array of design studio work outcomes such as visual works, drawings, models and installations</a:t>
            </a:r>
          </a:p>
          <a:p>
            <a:pPr marL="176213" lvl="0" indent="-176213" algn="l">
              <a:lnSpc>
                <a:spcPct val="125000"/>
              </a:lnSpc>
              <a:spcBef>
                <a:spcPct val="0"/>
              </a:spcBef>
              <a:spcAft>
                <a:spcPts val="1100"/>
              </a:spcAft>
              <a:buClr>
                <a:srgbClr val="91AFBF"/>
              </a:buClr>
              <a:buSzTx/>
              <a:buFont typeface="Wingdings" pitchFamily="2" charset="2"/>
              <a:buChar char="§"/>
              <a:defRPr/>
            </a:pPr>
            <a:r>
              <a:rPr lang="en-US" altLang="ko-KR" sz="1400" b="1" dirty="0" smtClean="0">
                <a:solidFill>
                  <a:srgbClr val="000000"/>
                </a:solidFill>
                <a:latin typeface="맑은 고딕" pitchFamily="50" charset="-127"/>
                <a:ea typeface="맑은 고딕" pitchFamily="50" charset="-127"/>
              </a:rPr>
              <a:t>Video footage showing student’s presentation of own work</a:t>
            </a:r>
          </a:p>
          <a:p>
            <a:pPr marL="176213" lvl="0" indent="-176213" algn="l">
              <a:lnSpc>
                <a:spcPct val="125000"/>
              </a:lnSpc>
              <a:spcBef>
                <a:spcPct val="0"/>
              </a:spcBef>
              <a:spcAft>
                <a:spcPts val="1100"/>
              </a:spcAft>
              <a:buClr>
                <a:srgbClr val="91AFBF"/>
              </a:buClr>
              <a:buSzTx/>
              <a:buFont typeface="Wingdings" pitchFamily="2" charset="2"/>
              <a:buChar char="§"/>
              <a:defRPr/>
            </a:pPr>
            <a:endParaRPr lang="en-US" altLang="ko-KR" sz="1400" b="1" dirty="0">
              <a:solidFill>
                <a:srgbClr val="000000"/>
              </a:solidFill>
              <a:latin typeface="맑은 고딕" pitchFamily="50" charset="-127"/>
              <a:ea typeface="맑은 고딕" pitchFamily="50" charset="-127"/>
            </a:endParaRPr>
          </a:p>
          <a:p>
            <a:pPr lvl="0" algn="l">
              <a:lnSpc>
                <a:spcPct val="125000"/>
              </a:lnSpc>
              <a:spcBef>
                <a:spcPct val="0"/>
              </a:spcBef>
              <a:spcAft>
                <a:spcPts val="1100"/>
              </a:spcAft>
              <a:buClr>
                <a:srgbClr val="91AFBF"/>
              </a:buClr>
              <a:buSzTx/>
              <a:defRPr/>
            </a:pPr>
            <a:r>
              <a:rPr lang="en-US" altLang="ko-KR" sz="1400" b="1" dirty="0" smtClean="0">
                <a:solidFill>
                  <a:srgbClr val="000000"/>
                </a:solidFill>
                <a:latin typeface="맑은 고딕" pitchFamily="50" charset="-127"/>
                <a:ea typeface="맑은 고딕" pitchFamily="50" charset="-127"/>
              </a:rPr>
              <a:t>All sampling of student works must be consisted of in groups of ‘high-pass’ and ‘low-pass’ student work samples. </a:t>
            </a:r>
          </a:p>
        </p:txBody>
      </p:sp>
      <p:sp>
        <p:nvSpPr>
          <p:cNvPr id="5"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dirty="0" smtClean="0">
                <a:solidFill>
                  <a:srgbClr val="515F7B"/>
                </a:solidFill>
                <a:latin typeface="맑은 고딕" pitchFamily="50" charset="-127"/>
                <a:ea typeface="맑은 고딕" pitchFamily="50" charset="-127"/>
              </a:rPr>
              <a:t>1/3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cSld>
  <p:clrMapOvr>
    <a:masterClrMapping/>
  </p:clrMapOvr>
  <p:transition spd="med">
    <p:wip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2" name="Text Box 50"/>
          <p:cNvSpPr txBox="1">
            <a:spLocks noChangeArrowheads="1"/>
          </p:cNvSpPr>
          <p:nvPr/>
        </p:nvSpPr>
        <p:spPr bwMode="auto">
          <a:xfrm>
            <a:off x="948531" y="2636912"/>
            <a:ext cx="7704137" cy="3385542"/>
          </a:xfrm>
          <a:prstGeom prst="rect">
            <a:avLst/>
          </a:prstGeom>
          <a:noFill/>
          <a:ln w="9525" algn="ctr">
            <a:noFill/>
            <a:miter lim="800000"/>
            <a:headEnd/>
            <a:tailEnd/>
          </a:ln>
        </p:spPr>
        <p:txBody>
          <a:bodyPr>
            <a:spAutoFit/>
          </a:bodyPr>
          <a:lstStyle/>
          <a:p>
            <a:pPr marL="177800" marR="0" lvl="0" indent="-177800" algn="l" defTabSz="914400" rtl="0" eaLnBrk="1" fontAlgn="base" latinLnBrk="1" hangingPunct="1">
              <a:lnSpc>
                <a:spcPct val="125000"/>
              </a:lnSpc>
              <a:spcBef>
                <a:spcPct val="20000"/>
              </a:spcBef>
              <a:spcAft>
                <a:spcPct val="0"/>
              </a:spcAft>
              <a:buClr>
                <a:srgbClr val="ECEAAC"/>
              </a:buClr>
              <a:buSzPct val="60000"/>
              <a:buFont typeface="Wingdings" pitchFamily="2" charset="2"/>
              <a:buNone/>
              <a:tabLst/>
              <a:defRPr/>
            </a:pPr>
            <a:endParaRPr kumimoji="1" lang="en-US" altLang="ko-KR" sz="6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177800" marR="0" lvl="0" indent="-177800" algn="l" defTabSz="914400" rtl="0" eaLnBrk="1" fontAlgn="base" latinLnBrk="1" hangingPunct="1">
              <a:lnSpc>
                <a:spcPct val="125000"/>
              </a:lnSpc>
              <a:spcBef>
                <a:spcPct val="20000"/>
              </a:spcBef>
              <a:spcAft>
                <a:spcPct val="0"/>
              </a:spcAft>
              <a:buClr>
                <a:srgbClr val="515F7B"/>
              </a:buClr>
              <a:buSzTx/>
              <a:buFont typeface="Wingdings" panose="05000000000000000000" pitchFamily="2" charset="2"/>
              <a:buChar char="§"/>
              <a:tabLst/>
              <a:defRPr/>
            </a:pPr>
            <a:r>
              <a:rPr kumimoji="1" lang="en-US" altLang="ko-KR" sz="1400" b="1" i="0" u="none" strike="noStrike" kern="1200" cap="none" spc="0" normalizeH="0" baseline="0" noProof="0" dirty="0">
                <a:ln>
                  <a:noFill/>
                </a:ln>
                <a:solidFill>
                  <a:srgbClr val="CC0000"/>
                </a:solidFill>
                <a:effectLst/>
                <a:uLnTx/>
                <a:uFillTx/>
                <a:latin typeface="맑은 고딕" pitchFamily="50" charset="-127"/>
                <a:ea typeface="맑은 고딕" pitchFamily="50" charset="-127"/>
                <a:cs typeface="+mn-cs"/>
              </a:rPr>
              <a:t>Secured for confidentiality. </a:t>
            </a:r>
            <a:r>
              <a:rPr kumimoji="1" lang="en-US" altLang="ko-KR" sz="1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It is the team chair’s responsibility to manage </a:t>
            </a:r>
            <a:r>
              <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security.</a:t>
            </a:r>
          </a:p>
          <a:p>
            <a:pPr marL="177800" marR="0" lvl="0" indent="-177800" algn="l" defTabSz="914400" rtl="0" eaLnBrk="1" fontAlgn="base" latinLnBrk="1" hangingPunct="1">
              <a:lnSpc>
                <a:spcPct val="125000"/>
              </a:lnSpc>
              <a:spcBef>
                <a:spcPct val="20000"/>
              </a:spcBef>
              <a:spcAft>
                <a:spcPct val="0"/>
              </a:spcAft>
              <a:buClr>
                <a:srgbClr val="515F7B"/>
              </a:buClr>
              <a:buSzTx/>
              <a:buFont typeface="Wingdings" panose="05000000000000000000" pitchFamily="2" charset="2"/>
              <a:buChar char="§"/>
              <a:tabLst/>
              <a:defRPr/>
            </a:pPr>
            <a:r>
              <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Furnished </a:t>
            </a:r>
            <a:r>
              <a:rPr kumimoji="1" lang="en-US" altLang="ko-KR" sz="1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with a conference table large enough to accommodate all the team members and observers and chairs, preferably in the same space as the students’ class output and supporting materials and </a:t>
            </a:r>
            <a:r>
              <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information.</a:t>
            </a:r>
            <a:endParaRPr kumimoji="1" lang="en-US" altLang="ko-KR" sz="1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177800" marR="0" lvl="0" indent="-177800" algn="l" defTabSz="914400" rtl="0" eaLnBrk="1" fontAlgn="base" latinLnBrk="1" hangingPunct="1">
              <a:lnSpc>
                <a:spcPct val="125000"/>
              </a:lnSpc>
              <a:spcBef>
                <a:spcPct val="20000"/>
              </a:spcBef>
              <a:spcAft>
                <a:spcPct val="0"/>
              </a:spcAft>
              <a:buClr>
                <a:srgbClr val="515F7B"/>
              </a:buClr>
              <a:buSzTx/>
              <a:buFont typeface="Wingdings" panose="05000000000000000000" pitchFamily="2" charset="2"/>
              <a:buChar char="§"/>
              <a:tabLst/>
              <a:defRPr/>
            </a:pPr>
            <a:r>
              <a:rPr kumimoji="1" lang="en-US" altLang="ko-KR" sz="1400" b="1" i="0" u="none" strike="noStrike" kern="1200" cap="none" spc="0" normalizeH="0" baseline="0" noProof="0" dirty="0" smtClean="0">
                <a:ln>
                  <a:noFill/>
                </a:ln>
                <a:solidFill>
                  <a:srgbClr val="CC0000"/>
                </a:solidFill>
                <a:effectLst/>
                <a:uLnTx/>
                <a:uFillTx/>
                <a:latin typeface="맑은 고딕" pitchFamily="50" charset="-127"/>
                <a:ea typeface="맑은 고딕" pitchFamily="50" charset="-127"/>
                <a:cs typeface="+mn-cs"/>
              </a:rPr>
              <a:t>Furnished </a:t>
            </a:r>
            <a:r>
              <a:rPr kumimoji="1" lang="en-US" altLang="ko-KR" sz="1400" b="1" i="0" u="none" strike="noStrike" kern="1200" cap="none" spc="0" normalizeH="0" baseline="0" noProof="0" dirty="0">
                <a:ln>
                  <a:noFill/>
                </a:ln>
                <a:solidFill>
                  <a:srgbClr val="CC0000"/>
                </a:solidFill>
                <a:effectLst/>
                <a:uLnTx/>
                <a:uFillTx/>
                <a:latin typeface="맑은 고딕" pitchFamily="50" charset="-127"/>
                <a:ea typeface="맑은 고딕" pitchFamily="50" charset="-127"/>
                <a:cs typeface="+mn-cs"/>
              </a:rPr>
              <a:t>with enough chairs to have a meeting with lecturers.</a:t>
            </a:r>
            <a:endParaRPr kumimoji="1" lang="ko-KR" altLang="ko-KR" sz="1400" b="1" i="0" u="none" strike="noStrike" kern="1200" cap="none" spc="0" normalizeH="0" baseline="0" noProof="0" dirty="0">
              <a:ln>
                <a:noFill/>
              </a:ln>
              <a:solidFill>
                <a:srgbClr val="CC0000"/>
              </a:solidFill>
              <a:effectLst/>
              <a:uLnTx/>
              <a:uFillTx/>
              <a:latin typeface="맑은 고딕" pitchFamily="50" charset="-127"/>
              <a:ea typeface="맑은 고딕" pitchFamily="50" charset="-127"/>
              <a:cs typeface="+mn-cs"/>
            </a:endParaRPr>
          </a:p>
          <a:p>
            <a:pPr marL="177800" marR="0" lvl="0" indent="-177800" algn="l" defTabSz="914400" rtl="0" eaLnBrk="1" fontAlgn="base" latinLnBrk="1" hangingPunct="1">
              <a:lnSpc>
                <a:spcPct val="125000"/>
              </a:lnSpc>
              <a:spcBef>
                <a:spcPct val="20000"/>
              </a:spcBef>
              <a:spcAft>
                <a:spcPct val="0"/>
              </a:spcAft>
              <a:buClr>
                <a:srgbClr val="515F7B"/>
              </a:buClr>
              <a:buSzTx/>
              <a:buFont typeface="Wingdings" panose="05000000000000000000" pitchFamily="2" charset="2"/>
              <a:buChar char="§"/>
              <a:tabLst/>
              <a:defRPr/>
            </a:pPr>
            <a:r>
              <a:rPr kumimoji="1" lang="en-US" altLang="ko-KR" sz="1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Equipped with a telephone, a desktop computer with Internet connection, a laser printer and copier, a beam projector and a screen, power outlets, and wired or wireless Internet service</a:t>
            </a:r>
            <a:r>
              <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a:t>
            </a:r>
            <a:endParaRPr kumimoji="1" lang="en-US" altLang="ko-KR" sz="1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177800" marR="0" lvl="0" indent="-177800" algn="l" defTabSz="914400" rtl="0" eaLnBrk="1" fontAlgn="base" latinLnBrk="1" hangingPunct="1">
              <a:lnSpc>
                <a:spcPct val="125000"/>
              </a:lnSpc>
              <a:spcBef>
                <a:spcPct val="20000"/>
              </a:spcBef>
              <a:spcAft>
                <a:spcPct val="0"/>
              </a:spcAft>
              <a:buClr>
                <a:srgbClr val="515F7B"/>
              </a:buClr>
              <a:buSzTx/>
              <a:buFont typeface="Wingdings" panose="05000000000000000000" pitchFamily="2" charset="2"/>
              <a:buChar char="§"/>
              <a:tabLst/>
              <a:defRPr/>
            </a:pPr>
            <a:r>
              <a:rPr kumimoji="1" lang="en-US" altLang="ko-KR" sz="1400" b="1" i="0" u="none" strike="noStrike" kern="1200" cap="none" spc="0" normalizeH="0" baseline="0" noProof="0" dirty="0">
                <a:ln>
                  <a:noFill/>
                </a:ln>
                <a:solidFill>
                  <a:srgbClr val="CC0000"/>
                </a:solidFill>
                <a:effectLst/>
                <a:uLnTx/>
                <a:uFillTx/>
                <a:latin typeface="맑은 고딕" pitchFamily="50" charset="-127"/>
                <a:ea typeface="맑은 고딕" pitchFamily="50" charset="-127"/>
                <a:cs typeface="+mn-cs"/>
              </a:rPr>
              <a:t>Office supplies and other miscellaneous supplies and fixtures may be furnished with a mutual agreement between the team chair and the program. No additional items are allowed in the team room other than the items listed </a:t>
            </a:r>
            <a:r>
              <a:rPr kumimoji="1" lang="en-US" altLang="ko-KR" sz="1400" b="1" i="0" u="none" strike="noStrike" kern="1200" cap="none" spc="0" normalizeH="0" baseline="0" noProof="0" dirty="0" smtClean="0">
                <a:ln>
                  <a:noFill/>
                </a:ln>
                <a:solidFill>
                  <a:srgbClr val="CC0000"/>
                </a:solidFill>
                <a:effectLst/>
                <a:uLnTx/>
                <a:uFillTx/>
                <a:latin typeface="맑은 고딕" pitchFamily="50" charset="-127"/>
                <a:ea typeface="맑은 고딕" pitchFamily="50" charset="-127"/>
                <a:cs typeface="+mn-cs"/>
              </a:rPr>
              <a:t>above.</a:t>
            </a:r>
            <a:endParaRPr kumimoji="1" lang="ko-KR" altLang="en-US" sz="1400" b="1" i="0" u="none" strike="noStrike" kern="1200" cap="none" spc="0" normalizeH="0" baseline="0" noProof="0" dirty="0">
              <a:ln>
                <a:noFill/>
              </a:ln>
              <a:solidFill>
                <a:srgbClr val="CC0000"/>
              </a:solidFill>
              <a:effectLst/>
              <a:uLnTx/>
              <a:uFillTx/>
              <a:latin typeface="맑은 고딕" pitchFamily="50" charset="-127"/>
              <a:ea typeface="맑은 고딕" pitchFamily="50" charset="-127"/>
              <a:cs typeface="+mn-cs"/>
            </a:endParaRPr>
          </a:p>
        </p:txBody>
      </p:sp>
      <p:sp>
        <p:nvSpPr>
          <p:cNvPr id="6" name="Text Box 3"/>
          <p:cNvSpPr txBox="1">
            <a:spLocks noChangeArrowheads="1"/>
          </p:cNvSpPr>
          <p:nvPr/>
        </p:nvSpPr>
        <p:spPr bwMode="auto">
          <a:xfrm>
            <a:off x="838200" y="1268760"/>
            <a:ext cx="7924800" cy="1200329"/>
          </a:xfrm>
          <a:prstGeom prst="rect">
            <a:avLst/>
          </a:prstGeom>
          <a:noFill/>
          <a:ln w="9525">
            <a:noFill/>
            <a:miter lim="800000"/>
            <a:headEnd/>
            <a:tailEnd/>
          </a:ln>
          <a:effectLst/>
        </p:spPr>
        <p:txBody>
          <a:bodyPr>
            <a:spAutoFit/>
          </a:bodyPr>
          <a:lstStyle/>
          <a:p>
            <a:pPr marL="0" marR="0" lvl="0" indent="0" algn="l" defTabSz="914400" rtl="0" eaLnBrk="1" fontAlgn="base" latinLnBrk="1" hangingPunct="1">
              <a:lnSpc>
                <a:spcPct val="100000"/>
              </a:lnSpc>
              <a:spcBef>
                <a:spcPct val="50000"/>
              </a:spcBef>
              <a:spcAft>
                <a:spcPct val="0"/>
              </a:spcAft>
              <a:buClr>
                <a:srgbClr val="515F7B"/>
              </a:buClr>
              <a:buSzPct val="130000"/>
              <a:buFont typeface="Wingdings" pitchFamily="2" charset="2"/>
              <a:buNone/>
              <a:tabLst/>
              <a:defRPr/>
            </a:pPr>
            <a:r>
              <a:rPr kumimoji="1" lang="en-US" altLang="ko-KR" sz="1600" b="1" i="1" u="none" strike="noStrike" kern="1200" cap="none" spc="0" normalizeH="0" baseline="0" noProof="0" dirty="0" smtClean="0">
                <a:ln>
                  <a:noFill/>
                </a:ln>
                <a:solidFill>
                  <a:srgbClr val="003399"/>
                </a:solidFill>
                <a:effectLst>
                  <a:outerShdw blurRad="38100" dist="38100" dir="2700000" algn="tl">
                    <a:srgbClr val="C0C0C0"/>
                  </a:outerShdw>
                </a:effectLst>
                <a:uLnTx/>
                <a:uFillTx/>
                <a:latin typeface="맑은 고딕" pitchFamily="50" charset="-127"/>
                <a:ea typeface="맑은 고딕" pitchFamily="50" charset="-127"/>
                <a:cs typeface="+mn-cs"/>
              </a:rPr>
              <a:t>The “Team Room” must be a combined space </a:t>
            </a:r>
            <a:r>
              <a:rPr kumimoji="1" lang="en-US" altLang="ko-KR" sz="1600" b="1" i="1" u="none" strike="noStrike" kern="1200" cap="none" spc="0" normalizeH="0" baseline="0" noProof="0" dirty="0">
                <a:ln>
                  <a:noFill/>
                </a:ln>
                <a:solidFill>
                  <a:srgbClr val="003399"/>
                </a:solidFill>
                <a:effectLst>
                  <a:outerShdw blurRad="38100" dist="38100" dir="2700000" algn="tl">
                    <a:srgbClr val="C0C0C0"/>
                  </a:outerShdw>
                </a:effectLst>
                <a:uLnTx/>
                <a:uFillTx/>
                <a:latin typeface="맑은 고딕" pitchFamily="50" charset="-127"/>
                <a:ea typeface="맑은 고딕" pitchFamily="50" charset="-127"/>
                <a:cs typeface="+mn-cs"/>
              </a:rPr>
              <a:t>for student works </a:t>
            </a:r>
            <a:r>
              <a:rPr kumimoji="1" lang="en-US" altLang="ko-KR" sz="1600" b="1" i="1" u="none" strike="noStrike" kern="1200" cap="none" spc="0" normalizeH="0" baseline="0" noProof="0" dirty="0" smtClean="0">
                <a:ln>
                  <a:noFill/>
                </a:ln>
                <a:solidFill>
                  <a:srgbClr val="003399"/>
                </a:solidFill>
                <a:effectLst>
                  <a:outerShdw blurRad="38100" dist="38100" dir="2700000" algn="tl">
                    <a:srgbClr val="C0C0C0"/>
                  </a:outerShdw>
                </a:effectLst>
                <a:uLnTx/>
                <a:uFillTx/>
                <a:latin typeface="맑은 고딕" pitchFamily="50" charset="-127"/>
                <a:ea typeface="맑은 고딕" pitchFamily="50" charset="-127"/>
                <a:cs typeface="+mn-cs"/>
              </a:rPr>
              <a:t>exhibition </a:t>
            </a:r>
            <a:r>
              <a:rPr kumimoji="1" lang="en-US" altLang="ko-KR" sz="1600" b="1" i="1" u="none" strike="noStrike" kern="1200" cap="none" spc="0" normalizeH="0" baseline="0" noProof="0" dirty="0">
                <a:ln>
                  <a:noFill/>
                </a:ln>
                <a:solidFill>
                  <a:srgbClr val="003399"/>
                </a:solidFill>
                <a:effectLst>
                  <a:outerShdw blurRad="38100" dist="38100" dir="2700000" algn="tl">
                    <a:srgbClr val="C0C0C0"/>
                  </a:outerShdw>
                </a:effectLst>
                <a:uLnTx/>
                <a:uFillTx/>
                <a:latin typeface="맑은 고딕" pitchFamily="50" charset="-127"/>
                <a:ea typeface="맑은 고딕" pitchFamily="50" charset="-127"/>
                <a:cs typeface="+mn-cs"/>
              </a:rPr>
              <a:t>and </a:t>
            </a:r>
            <a:r>
              <a:rPr kumimoji="1" lang="en-US" altLang="ko-KR" sz="1600" b="1" i="1" u="none" strike="noStrike" kern="1200" cap="none" spc="0" normalizeH="0" baseline="0" noProof="0" dirty="0" smtClean="0">
                <a:ln>
                  <a:noFill/>
                </a:ln>
                <a:solidFill>
                  <a:srgbClr val="003399"/>
                </a:solidFill>
                <a:effectLst>
                  <a:outerShdw blurRad="38100" dist="38100" dir="2700000" algn="tl">
                    <a:srgbClr val="C0C0C0"/>
                  </a:outerShdw>
                </a:effectLst>
                <a:uLnTx/>
                <a:uFillTx/>
                <a:latin typeface="맑은 고딕" pitchFamily="50" charset="-127"/>
                <a:ea typeface="맑은 고딕" pitchFamily="50" charset="-127"/>
                <a:cs typeface="+mn-cs"/>
              </a:rPr>
              <a:t>team member’s conference </a:t>
            </a:r>
          </a:p>
          <a:p>
            <a:pPr marL="714375" marR="0" lvl="0" indent="0" algn="l" defTabSz="914400" rtl="0" eaLnBrk="1" fontAlgn="base" latinLnBrk="1" hangingPunct="1">
              <a:lnSpc>
                <a:spcPct val="100000"/>
              </a:lnSpc>
              <a:spcBef>
                <a:spcPct val="50000"/>
              </a:spcBef>
              <a:spcAft>
                <a:spcPct val="0"/>
              </a:spcAft>
              <a:buClr>
                <a:srgbClr val="515F7B"/>
              </a:buClr>
              <a:buSzPct val="130000"/>
              <a:buFont typeface="Wingdings" pitchFamily="2" charset="2"/>
              <a:buNone/>
              <a:tabLst/>
              <a:defRPr/>
            </a:pPr>
            <a:r>
              <a:rPr kumimoji="1" lang="en-US" altLang="ko-KR" sz="1600" b="1" i="1" u="none" strike="noStrike" kern="1200" cap="none" spc="0" normalizeH="0" baseline="0" noProof="0" dirty="0" smtClean="0">
                <a:ln>
                  <a:noFill/>
                </a:ln>
                <a:solidFill>
                  <a:srgbClr val="003399"/>
                </a:solidFill>
                <a:effectLst>
                  <a:outerShdw blurRad="38100" dist="38100" dir="2700000" algn="tl">
                    <a:srgbClr val="C0C0C0"/>
                  </a:outerShdw>
                </a:effectLst>
                <a:uLnTx/>
                <a:uFillTx/>
                <a:latin typeface="맑은 고딕" pitchFamily="50" charset="-127"/>
                <a:ea typeface="맑은 고딕" pitchFamily="50" charset="-127"/>
                <a:cs typeface="+mn-cs"/>
              </a:rPr>
              <a:t> </a:t>
            </a:r>
            <a:r>
              <a:rPr kumimoji="1" lang="en-US" altLang="ko-KR" sz="1600" b="1" i="1" u="none" strike="noStrike" kern="1200" cap="none" spc="0" normalizeH="0" baseline="0" noProof="0" dirty="0" smtClean="0">
                <a:ln>
                  <a:noFill/>
                </a:ln>
                <a:solidFill>
                  <a:srgbClr val="CC0000"/>
                </a:solidFill>
                <a:effectLst>
                  <a:outerShdw blurRad="38100" dist="38100" dir="2700000" algn="tl">
                    <a:srgbClr val="C0C0C0"/>
                  </a:outerShdw>
                </a:effectLst>
                <a:uLnTx/>
                <a:uFillTx/>
                <a:latin typeface="맑은 고딕" pitchFamily="50" charset="-127"/>
                <a:ea typeface="맑은 고딕" pitchFamily="50" charset="-127"/>
                <a:cs typeface="+mn-cs"/>
              </a:rPr>
              <a:t>Before site visit, Team Chair must visit team room in advance and confirm with the program on the status of team room preparation</a:t>
            </a:r>
            <a:endParaRPr kumimoji="1" lang="ko-KR" altLang="en-US" sz="1600" b="1" i="1" u="none" strike="noStrike" kern="1200" cap="none" spc="0" normalizeH="0" baseline="0" noProof="0" dirty="0">
              <a:ln>
                <a:noFill/>
              </a:ln>
              <a:solidFill>
                <a:srgbClr val="003399"/>
              </a:solidFill>
              <a:effectLst>
                <a:outerShdw blurRad="38100" dist="38100" dir="2700000" algn="tl">
                  <a:srgbClr val="C0C0C0"/>
                </a:outerShdw>
              </a:effectLst>
              <a:uLnTx/>
              <a:uFillTx/>
              <a:latin typeface="맑은 고딕" pitchFamily="50" charset="-127"/>
              <a:ea typeface="맑은 고딕" pitchFamily="50" charset="-127"/>
              <a:cs typeface="+mn-cs"/>
            </a:endParaRPr>
          </a:p>
        </p:txBody>
      </p:sp>
      <p:sp>
        <p:nvSpPr>
          <p:cNvPr id="7" name="Rectangle 2"/>
          <p:cNvSpPr>
            <a:spLocks noGrp="1" noChangeArrowheads="1"/>
          </p:cNvSpPr>
          <p:nvPr>
            <p:ph type="title" idx="4294967295"/>
          </p:nvPr>
        </p:nvSpPr>
        <p:spPr>
          <a:xfrm>
            <a:off x="152400" y="84138"/>
            <a:ext cx="8915400" cy="677862"/>
          </a:xfrm>
          <a:noFill/>
        </p:spPr>
        <p:txBody>
          <a:bodyPr/>
          <a:lstStyle/>
          <a:p>
            <a:pPr lvl="0" eaLnBrk="1" hangingPunct="1"/>
            <a:r>
              <a:rPr lang="en-US" altLang="ko-KR" sz="2800" dirty="0" smtClean="0">
                <a:latin typeface="맑은 고딕" pitchFamily="50" charset="-127"/>
                <a:ea typeface="맑은 고딕" pitchFamily="50" charset="-127"/>
              </a:rPr>
              <a:t>Team </a:t>
            </a:r>
            <a:r>
              <a:rPr lang="en-US" altLang="ko-KR" sz="2800" dirty="0">
                <a:latin typeface="맑은 고딕" pitchFamily="50" charset="-127"/>
                <a:ea typeface="맑은 고딕" pitchFamily="50" charset="-127"/>
              </a:rPr>
              <a:t>Room Preparation</a:t>
            </a:r>
            <a:endParaRPr lang="ko-KR" altLang="en-US" sz="2800" dirty="0">
              <a:latin typeface="맑은 고딕" pitchFamily="50" charset="-127"/>
              <a:ea typeface="맑은 고딕" pitchFamily="50" charset="-127"/>
            </a:endParaRPr>
          </a:p>
        </p:txBody>
      </p:sp>
      <p:sp>
        <p:nvSpPr>
          <p:cNvPr id="8" name="오른쪽 화살표 7"/>
          <p:cNvSpPr/>
          <p:nvPr/>
        </p:nvSpPr>
        <p:spPr bwMode="auto">
          <a:xfrm>
            <a:off x="1187624" y="1890012"/>
            <a:ext cx="360040" cy="239905"/>
          </a:xfrm>
          <a:prstGeom prst="rightArrow">
            <a:avLst/>
          </a:prstGeom>
          <a:solidFill>
            <a:srgbClr val="C00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342900" marR="0" lvl="0" indent="-342900" algn="ctr"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endParaRPr kumimoji="1" lang="ko-KR" altLang="en-US" sz="2000" b="0" i="0" u="none" strike="noStrike" kern="1200" cap="none" spc="0" normalizeH="0" baseline="0" noProof="0">
              <a:ln>
                <a:noFill/>
              </a:ln>
              <a:solidFill>
                <a:srgbClr val="000000"/>
              </a:solidFill>
              <a:effectLst/>
              <a:uLnTx/>
              <a:uFillTx/>
              <a:latin typeface="돋움" pitchFamily="50" charset="-127"/>
              <a:ea typeface="돋움" pitchFamily="50" charset="-127"/>
              <a:cs typeface="+mn-cs"/>
            </a:endParaRPr>
          </a:p>
        </p:txBody>
      </p:sp>
      <p:sp>
        <p:nvSpPr>
          <p:cNvPr id="9"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dirty="0" smtClean="0">
                <a:solidFill>
                  <a:srgbClr val="515F7B"/>
                </a:solidFill>
                <a:latin typeface="맑은 고딕" pitchFamily="50" charset="-127"/>
                <a:ea typeface="맑은 고딕" pitchFamily="50" charset="-127"/>
              </a:rPr>
              <a:t>1/3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253658914"/>
      </p:ext>
    </p:extLst>
  </p:cSld>
  <p:clrMapOvr>
    <a:masterClrMapping/>
  </p:clrMapOvr>
  <p:transition spd="med">
    <p:wip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4"/>
          <p:cNvSpPr txBox="1">
            <a:spLocks noChangeArrowheads="1"/>
          </p:cNvSpPr>
          <p:nvPr/>
        </p:nvSpPr>
        <p:spPr bwMode="auto">
          <a:xfrm>
            <a:off x="827585" y="980728"/>
            <a:ext cx="7632848" cy="2054409"/>
          </a:xfrm>
          <a:prstGeom prst="rect">
            <a:avLst/>
          </a:prstGeom>
          <a:noFill/>
          <a:ln w="9525">
            <a:noFill/>
            <a:miter lim="800000"/>
            <a:headEnd/>
            <a:tailEnd/>
          </a:ln>
          <a:effectLst/>
        </p:spPr>
        <p:txBody>
          <a:bodyPr wrap="square">
            <a:spAutoFit/>
          </a:bodyPr>
          <a:lstStyle/>
          <a:p>
            <a:pPr marR="0" lvl="0" algn="l" defTabSz="914400" rtl="0" eaLnBrk="1" fontAlgn="base" latinLnBrk="1" hangingPunct="1">
              <a:lnSpc>
                <a:spcPct val="125000"/>
              </a:lnSpc>
              <a:spcBef>
                <a:spcPct val="0"/>
              </a:spcBef>
              <a:spcAft>
                <a:spcPts val="900"/>
              </a:spcAft>
              <a:buClr>
                <a:srgbClr val="003399"/>
              </a:buClr>
              <a:buSzTx/>
              <a:tabLst/>
              <a:defRPr/>
            </a:pPr>
            <a:r>
              <a:rPr lang="en-US" altLang="ko-KR" b="1" dirty="0" smtClean="0">
                <a:solidFill>
                  <a:schemeClr val="tx2"/>
                </a:solidFill>
                <a:latin typeface="맑은 고딕" pitchFamily="50" charset="-127"/>
                <a:ea typeface="맑은 고딕" pitchFamily="50" charset="-127"/>
              </a:rPr>
              <a:t>Course Materials</a:t>
            </a:r>
            <a:endParaRPr kumimoji="1" lang="en-US" altLang="ko-KR" b="1" i="0" u="none" strike="noStrike" kern="1200" cap="none" spc="0" normalizeH="0" baseline="0" noProof="0" dirty="0" smtClean="0">
              <a:ln>
                <a:noFill/>
              </a:ln>
              <a:solidFill>
                <a:schemeClr val="tx2"/>
              </a:solidFill>
              <a:effectLst/>
              <a:uLnTx/>
              <a:uFillTx/>
              <a:latin typeface="맑은 고딕" pitchFamily="50" charset="-127"/>
              <a:ea typeface="맑은 고딕" pitchFamily="50" charset="-127"/>
            </a:endParaRPr>
          </a:p>
          <a:p>
            <a:pPr marL="265113" indent="-265113" algn="l">
              <a:lnSpc>
                <a:spcPct val="125000"/>
              </a:lnSpc>
              <a:spcBef>
                <a:spcPct val="0"/>
              </a:spcBef>
              <a:spcAft>
                <a:spcPts val="900"/>
              </a:spcAft>
              <a:buClr>
                <a:srgbClr val="003399"/>
              </a:buClr>
              <a:buSzTx/>
              <a:buFont typeface="Wingdings" pitchFamily="2" charset="2"/>
              <a:buChar char="ü"/>
              <a:defRPr/>
            </a:pPr>
            <a:r>
              <a:rPr lang="en-US" altLang="ko-KR" sz="1400" b="1" dirty="0" smtClean="0">
                <a:solidFill>
                  <a:srgbClr val="003399"/>
                </a:solidFill>
                <a:latin typeface="맑은 고딕" pitchFamily="50" charset="-127"/>
                <a:ea typeface="맑은 고딕" pitchFamily="50" charset="-127"/>
              </a:rPr>
              <a:t>It </a:t>
            </a:r>
            <a:r>
              <a:rPr lang="en-US" altLang="ko-KR" sz="1400" b="1" dirty="0">
                <a:solidFill>
                  <a:srgbClr val="003399"/>
                </a:solidFill>
                <a:latin typeface="맑은 고딕" pitchFamily="50" charset="-127"/>
                <a:ea typeface="맑은 고딕" pitchFamily="50" charset="-127"/>
              </a:rPr>
              <a:t>may be prudent to display the general electives and studio courses separately, but in a consistent manner and in such a way that the overall flow of the courses may be easily traced and cross-referenced. </a:t>
            </a:r>
            <a:r>
              <a:rPr lang="en-US" altLang="ko-KR" sz="1400" b="1" dirty="0" smtClean="0">
                <a:solidFill>
                  <a:srgbClr val="003399"/>
                </a:solidFill>
                <a:latin typeface="맑은 고딕" pitchFamily="50" charset="-127"/>
                <a:ea typeface="맑은 고딕" pitchFamily="50" charset="-127"/>
              </a:rPr>
              <a:t> </a:t>
            </a:r>
          </a:p>
          <a:p>
            <a:pPr marL="265113" lvl="0" indent="-265113" algn="l">
              <a:lnSpc>
                <a:spcPct val="125000"/>
              </a:lnSpc>
              <a:spcBef>
                <a:spcPct val="0"/>
              </a:spcBef>
              <a:spcAft>
                <a:spcPts val="900"/>
              </a:spcAft>
              <a:buClr>
                <a:srgbClr val="003399"/>
              </a:buClr>
              <a:buSzTx/>
              <a:buFont typeface="Wingdings" pitchFamily="2" charset="2"/>
              <a:buChar char="ü"/>
              <a:defRPr/>
            </a:pPr>
            <a:r>
              <a:rPr lang="en-US" altLang="ko-KR" sz="1400" b="1" dirty="0">
                <a:solidFill>
                  <a:srgbClr val="003399"/>
                </a:solidFill>
                <a:latin typeface="맑은 고딕" pitchFamily="50" charset="-127"/>
                <a:ea typeface="맑은 고딕" pitchFamily="50" charset="-127"/>
              </a:rPr>
              <a:t>All sampling of student works must be consisted </a:t>
            </a:r>
            <a:r>
              <a:rPr lang="en-US" altLang="ko-KR" sz="1400" b="1" dirty="0" smtClean="0">
                <a:solidFill>
                  <a:srgbClr val="003399"/>
                </a:solidFill>
                <a:latin typeface="맑은 고딕" pitchFamily="50" charset="-127"/>
                <a:ea typeface="맑은 고딕" pitchFamily="50" charset="-127"/>
              </a:rPr>
              <a:t>of </a:t>
            </a:r>
            <a:r>
              <a:rPr lang="en-US" altLang="ko-KR" sz="1400" b="1" dirty="0" smtClean="0">
                <a:solidFill>
                  <a:srgbClr val="C00000"/>
                </a:solidFill>
                <a:latin typeface="맑은 고딕" pitchFamily="50" charset="-127"/>
                <a:ea typeface="맑은 고딕" pitchFamily="50" charset="-127"/>
              </a:rPr>
              <a:t>works of one academic year prior to the site visit</a:t>
            </a:r>
            <a:r>
              <a:rPr lang="en-US" altLang="ko-KR" sz="1400" b="1" dirty="0" smtClean="0">
                <a:solidFill>
                  <a:srgbClr val="003399"/>
                </a:solidFill>
                <a:latin typeface="맑은 고딕" pitchFamily="50" charset="-127"/>
                <a:ea typeface="맑은 고딕" pitchFamily="50" charset="-127"/>
              </a:rPr>
              <a:t>, </a:t>
            </a:r>
            <a:r>
              <a:rPr lang="en-US" altLang="ko-KR" sz="1400" b="1" dirty="0">
                <a:solidFill>
                  <a:srgbClr val="003399"/>
                </a:solidFill>
                <a:latin typeface="맑은 고딕" pitchFamily="50" charset="-127"/>
                <a:ea typeface="맑은 고딕" pitchFamily="50" charset="-127"/>
              </a:rPr>
              <a:t>in groups of </a:t>
            </a:r>
            <a:r>
              <a:rPr lang="en-US" altLang="ko-KR" sz="1400" b="1" dirty="0">
                <a:solidFill>
                  <a:srgbClr val="C00000"/>
                </a:solidFill>
                <a:latin typeface="맑은 고딕" pitchFamily="50" charset="-127"/>
                <a:ea typeface="맑은 고딕" pitchFamily="50" charset="-127"/>
              </a:rPr>
              <a:t>‘high-pass’ </a:t>
            </a:r>
            <a:r>
              <a:rPr lang="en-US" altLang="ko-KR" sz="1400" b="1" dirty="0">
                <a:solidFill>
                  <a:srgbClr val="003399"/>
                </a:solidFill>
                <a:latin typeface="맑은 고딕" pitchFamily="50" charset="-127"/>
                <a:ea typeface="맑은 고딕" pitchFamily="50" charset="-127"/>
              </a:rPr>
              <a:t>and </a:t>
            </a:r>
            <a:r>
              <a:rPr lang="en-US" altLang="ko-KR" sz="1400" b="1" dirty="0">
                <a:solidFill>
                  <a:srgbClr val="C00000"/>
                </a:solidFill>
                <a:latin typeface="맑은 고딕" pitchFamily="50" charset="-127"/>
                <a:ea typeface="맑은 고딕" pitchFamily="50" charset="-127"/>
              </a:rPr>
              <a:t>‘low-pass’ </a:t>
            </a:r>
            <a:r>
              <a:rPr lang="en-US" altLang="ko-KR" sz="1400" b="1" dirty="0">
                <a:solidFill>
                  <a:srgbClr val="003399"/>
                </a:solidFill>
                <a:latin typeface="맑은 고딕" pitchFamily="50" charset="-127"/>
                <a:ea typeface="맑은 고딕" pitchFamily="50" charset="-127"/>
              </a:rPr>
              <a:t>student work samples. </a:t>
            </a:r>
          </a:p>
        </p:txBody>
      </p:sp>
      <p:sp>
        <p:nvSpPr>
          <p:cNvPr id="7" name="Text Box 5"/>
          <p:cNvSpPr txBox="1">
            <a:spLocks noChangeArrowheads="1"/>
          </p:cNvSpPr>
          <p:nvPr/>
        </p:nvSpPr>
        <p:spPr bwMode="auto">
          <a:xfrm>
            <a:off x="1043608" y="3290545"/>
            <a:ext cx="7848872" cy="2880276"/>
          </a:xfrm>
          <a:prstGeom prst="rect">
            <a:avLst/>
          </a:prstGeom>
          <a:noFill/>
          <a:ln w="9525">
            <a:noFill/>
            <a:miter lim="800000"/>
            <a:headEnd/>
            <a:tailEnd/>
          </a:ln>
        </p:spPr>
        <p:txBody>
          <a:bodyPr wrap="square" numCol="1">
            <a:spAutoFit/>
          </a:bodyPr>
          <a:lstStyle/>
          <a:p>
            <a:pPr marL="177800" marR="0" lvl="0" indent="-177800" algn="l" defTabSz="914400" rtl="0" eaLnBrk="1" fontAlgn="base" latinLnBrk="1" hangingPunct="1">
              <a:spcBef>
                <a:spcPct val="0"/>
              </a:spcBef>
              <a:spcAft>
                <a:spcPts val="1100"/>
              </a:spcAft>
              <a:buClr>
                <a:srgbClr val="91AFBF"/>
              </a:buClr>
              <a:buSzTx/>
              <a:buFont typeface="Wingdings" panose="05000000000000000000" pitchFamily="2" charset="2"/>
              <a:buChar char="§"/>
              <a:tabLst/>
              <a:defRPr/>
            </a:pPr>
            <a:r>
              <a:rPr lang="en-US" altLang="ko-KR" sz="1300" b="1" dirty="0">
                <a:solidFill>
                  <a:schemeClr val="tx2"/>
                </a:solidFill>
                <a:latin typeface="맑은 고딕" pitchFamily="50" charset="-127"/>
                <a:ea typeface="맑은 고딕" pitchFamily="50" charset="-127"/>
              </a:rPr>
              <a:t>Position of the course within the course matrix and cross-reference to students’ performance criteria</a:t>
            </a:r>
          </a:p>
          <a:p>
            <a:pPr marL="176213" marR="0" lvl="0" indent="-176213" algn="l" defTabSz="914400" rtl="0" eaLnBrk="1" fontAlgn="base" latinLnBrk="1" hangingPunct="1">
              <a:spcBef>
                <a:spcPct val="0"/>
              </a:spcBef>
              <a:spcAft>
                <a:spcPts val="1100"/>
              </a:spcAft>
              <a:buClr>
                <a:srgbClr val="91AFBF"/>
              </a:buClr>
              <a:buSzTx/>
              <a:buFont typeface="Wingdings" pitchFamily="2" charset="2"/>
              <a:buChar char="§"/>
              <a:tabLst/>
              <a:defRPr/>
            </a:pPr>
            <a:r>
              <a:rPr lang="en-US" altLang="ko-KR" sz="1300" b="1" dirty="0" smtClean="0">
                <a:solidFill>
                  <a:schemeClr val="tx2"/>
                </a:solidFill>
                <a:latin typeface="맑은 고딕" pitchFamily="50" charset="-127"/>
                <a:ea typeface="맑은 고딕" pitchFamily="50" charset="-127"/>
              </a:rPr>
              <a:t>Course </a:t>
            </a:r>
            <a:r>
              <a:rPr lang="en-US" altLang="ko-KR" sz="1300" b="1" dirty="0">
                <a:solidFill>
                  <a:schemeClr val="tx2"/>
                </a:solidFill>
                <a:latin typeface="맑은 고딕" pitchFamily="50" charset="-127"/>
                <a:ea typeface="맑은 고딕" pitchFamily="50" charset="-127"/>
              </a:rPr>
              <a:t>syllabus (refer to Appendix 5 of Guideline for Accreditation </a:t>
            </a:r>
            <a:r>
              <a:rPr lang="en-US" altLang="ko-KR" sz="1300" b="1" dirty="0" smtClean="0">
                <a:solidFill>
                  <a:schemeClr val="tx2"/>
                </a:solidFill>
                <a:latin typeface="맑은 고딕" pitchFamily="50" charset="-127"/>
                <a:ea typeface="맑은 고딕" pitchFamily="50" charset="-127"/>
              </a:rPr>
              <a:t>Visit)</a:t>
            </a:r>
          </a:p>
          <a:p>
            <a:pPr marL="176213" marR="0" lvl="0" indent="-176213" algn="l" defTabSz="914400" rtl="0" eaLnBrk="1" fontAlgn="base" latinLnBrk="1" hangingPunct="1">
              <a:spcBef>
                <a:spcPct val="0"/>
              </a:spcBef>
              <a:spcAft>
                <a:spcPts val="1100"/>
              </a:spcAft>
              <a:buClr>
                <a:srgbClr val="91AFBF"/>
              </a:buClr>
              <a:buSzTx/>
              <a:buFont typeface="Wingdings" pitchFamily="2" charset="2"/>
              <a:buChar char="§"/>
              <a:tabLst/>
              <a:defRPr/>
            </a:pPr>
            <a:r>
              <a:rPr lang="en-US" altLang="ko-KR" sz="1300" b="1" dirty="0" smtClean="0">
                <a:solidFill>
                  <a:schemeClr val="tx2"/>
                </a:solidFill>
                <a:latin typeface="맑은 고딕" pitchFamily="50" charset="-127"/>
                <a:ea typeface="맑은 고딕" pitchFamily="50" charset="-127"/>
              </a:rPr>
              <a:t>Lecture </a:t>
            </a:r>
            <a:r>
              <a:rPr lang="en-US" altLang="ko-KR" sz="1300" b="1" dirty="0">
                <a:solidFill>
                  <a:schemeClr val="tx2"/>
                </a:solidFill>
                <a:latin typeface="맑은 고딕" pitchFamily="50" charset="-127"/>
                <a:ea typeface="맑은 고딕" pitchFamily="50" charset="-127"/>
              </a:rPr>
              <a:t>notes, references and other distributed </a:t>
            </a:r>
            <a:r>
              <a:rPr lang="en-US" altLang="ko-KR" sz="1300" b="1" dirty="0" smtClean="0">
                <a:solidFill>
                  <a:schemeClr val="tx2"/>
                </a:solidFill>
                <a:latin typeface="맑은 고딕" pitchFamily="50" charset="-127"/>
                <a:ea typeface="맑은 고딕" pitchFamily="50" charset="-127"/>
              </a:rPr>
              <a:t>materials</a:t>
            </a:r>
            <a:endParaRPr lang="en-US" altLang="ko-KR" sz="1300" b="1" dirty="0">
              <a:solidFill>
                <a:schemeClr val="tx2"/>
              </a:solidFill>
              <a:latin typeface="맑은 고딕" pitchFamily="50" charset="-127"/>
              <a:ea typeface="맑은 고딕" pitchFamily="50" charset="-127"/>
            </a:endParaRPr>
          </a:p>
          <a:p>
            <a:pPr marL="176213" marR="0" lvl="0" indent="-176213" algn="l" defTabSz="914400" rtl="0" eaLnBrk="1" fontAlgn="base" latinLnBrk="1" hangingPunct="1">
              <a:spcBef>
                <a:spcPct val="0"/>
              </a:spcBef>
              <a:spcAft>
                <a:spcPts val="1100"/>
              </a:spcAft>
              <a:buClr>
                <a:srgbClr val="91AFBF"/>
              </a:buClr>
              <a:buSzTx/>
              <a:buFont typeface="Wingdings" pitchFamily="2" charset="2"/>
              <a:buChar char="§"/>
              <a:tabLst/>
              <a:defRPr/>
            </a:pPr>
            <a:r>
              <a:rPr lang="en-US" altLang="ko-KR" sz="1300" b="1" dirty="0" smtClean="0">
                <a:solidFill>
                  <a:schemeClr val="tx2"/>
                </a:solidFill>
                <a:latin typeface="맑은 고딕" pitchFamily="50" charset="-127"/>
                <a:ea typeface="맑은 고딕" pitchFamily="50" charset="-127"/>
              </a:rPr>
              <a:t>Documents </a:t>
            </a:r>
            <a:r>
              <a:rPr lang="en-US" altLang="ko-KR" sz="1300" b="1" dirty="0">
                <a:solidFill>
                  <a:schemeClr val="tx2"/>
                </a:solidFill>
                <a:latin typeface="맑은 고딕" pitchFamily="50" charset="-127"/>
                <a:ea typeface="맑은 고딕" pitchFamily="50" charset="-127"/>
              </a:rPr>
              <a:t>related to class </a:t>
            </a:r>
            <a:r>
              <a:rPr lang="en-US" altLang="ko-KR" sz="1300" b="1" dirty="0" smtClean="0">
                <a:solidFill>
                  <a:schemeClr val="tx2"/>
                </a:solidFill>
                <a:latin typeface="맑은 고딕" pitchFamily="50" charset="-127"/>
                <a:ea typeface="맑은 고딕" pitchFamily="50" charset="-127"/>
              </a:rPr>
              <a:t>attendance</a:t>
            </a:r>
            <a:endParaRPr lang="en-US" altLang="ko-KR" sz="1300" b="1" dirty="0">
              <a:solidFill>
                <a:schemeClr val="tx2"/>
              </a:solidFill>
              <a:latin typeface="맑은 고딕" pitchFamily="50" charset="-127"/>
              <a:ea typeface="맑은 고딕" pitchFamily="50" charset="-127"/>
            </a:endParaRPr>
          </a:p>
          <a:p>
            <a:pPr marL="176213" marR="0" lvl="0" indent="-176213" algn="l" defTabSz="914400" rtl="0" eaLnBrk="1" fontAlgn="base" latinLnBrk="1" hangingPunct="1">
              <a:spcBef>
                <a:spcPct val="0"/>
              </a:spcBef>
              <a:spcAft>
                <a:spcPts val="1100"/>
              </a:spcAft>
              <a:buClr>
                <a:srgbClr val="91AFBF"/>
              </a:buClr>
              <a:buSzTx/>
              <a:buFont typeface="Wingdings" pitchFamily="2" charset="2"/>
              <a:buChar char="§"/>
              <a:tabLst/>
              <a:defRPr/>
            </a:pPr>
            <a:r>
              <a:rPr lang="en-US" altLang="ko-KR" sz="1300" b="1" dirty="0" smtClean="0">
                <a:solidFill>
                  <a:schemeClr val="tx2"/>
                </a:solidFill>
                <a:latin typeface="맑은 고딕" pitchFamily="50" charset="-127"/>
                <a:ea typeface="맑은 고딕" pitchFamily="50" charset="-127"/>
              </a:rPr>
              <a:t>Documents </a:t>
            </a:r>
            <a:r>
              <a:rPr lang="en-US" altLang="ko-KR" sz="1300" b="1" dirty="0">
                <a:solidFill>
                  <a:schemeClr val="tx2"/>
                </a:solidFill>
                <a:latin typeface="맑은 고딕" pitchFamily="50" charset="-127"/>
                <a:ea typeface="맑은 고딕" pitchFamily="50" charset="-127"/>
              </a:rPr>
              <a:t>related to class evaluations by </a:t>
            </a:r>
            <a:r>
              <a:rPr lang="en-US" altLang="ko-KR" sz="1300" b="1" dirty="0" smtClean="0">
                <a:solidFill>
                  <a:schemeClr val="tx2"/>
                </a:solidFill>
                <a:latin typeface="맑은 고딕" pitchFamily="50" charset="-127"/>
                <a:ea typeface="맑은 고딕" pitchFamily="50" charset="-127"/>
              </a:rPr>
              <a:t>students</a:t>
            </a:r>
            <a:endParaRPr lang="en-US" altLang="ko-KR" sz="1300" b="1" dirty="0">
              <a:solidFill>
                <a:schemeClr val="tx2"/>
              </a:solidFill>
              <a:latin typeface="맑은 고딕" pitchFamily="50" charset="-127"/>
              <a:ea typeface="맑은 고딕" pitchFamily="50" charset="-127"/>
            </a:endParaRPr>
          </a:p>
          <a:p>
            <a:pPr marL="176213" marR="0" lvl="0" indent="-176213" algn="l" defTabSz="914400" rtl="0" eaLnBrk="1" fontAlgn="base" latinLnBrk="1" hangingPunct="1">
              <a:spcBef>
                <a:spcPct val="0"/>
              </a:spcBef>
              <a:spcAft>
                <a:spcPts val="1100"/>
              </a:spcAft>
              <a:buClr>
                <a:srgbClr val="91AFBF"/>
              </a:buClr>
              <a:buSzTx/>
              <a:buFont typeface="Wingdings" pitchFamily="2" charset="2"/>
              <a:buChar char="§"/>
              <a:tabLst/>
              <a:defRPr/>
            </a:pPr>
            <a:r>
              <a:rPr lang="en-US" altLang="ko-KR" sz="1300" b="1" dirty="0" smtClean="0">
                <a:solidFill>
                  <a:schemeClr val="tx2"/>
                </a:solidFill>
                <a:latin typeface="맑은 고딕" pitchFamily="50" charset="-127"/>
                <a:ea typeface="맑은 고딕" pitchFamily="50" charset="-127"/>
              </a:rPr>
              <a:t>Videotapes </a:t>
            </a:r>
            <a:r>
              <a:rPr lang="en-US" altLang="ko-KR" sz="1300" b="1" dirty="0">
                <a:solidFill>
                  <a:schemeClr val="tx2"/>
                </a:solidFill>
                <a:latin typeface="맑은 고딕" pitchFamily="50" charset="-127"/>
                <a:ea typeface="맑은 고딕" pitchFamily="50" charset="-127"/>
              </a:rPr>
              <a:t>or other digital media of students’ presentation </a:t>
            </a:r>
          </a:p>
          <a:p>
            <a:pPr marL="176213" marR="0" lvl="0" indent="-176213" algn="l" defTabSz="914400" rtl="0" eaLnBrk="1" fontAlgn="base" latinLnBrk="1" hangingPunct="1">
              <a:spcBef>
                <a:spcPct val="0"/>
              </a:spcBef>
              <a:spcAft>
                <a:spcPts val="1100"/>
              </a:spcAft>
              <a:buClr>
                <a:srgbClr val="91AFBF"/>
              </a:buClr>
              <a:buSzTx/>
              <a:buFont typeface="Wingdings" pitchFamily="2" charset="2"/>
              <a:buChar char="§"/>
              <a:tabLst/>
              <a:defRPr/>
            </a:pPr>
            <a:r>
              <a:rPr lang="en-US" altLang="ko-KR" sz="1300" b="1" dirty="0" smtClean="0">
                <a:solidFill>
                  <a:schemeClr val="tx2"/>
                </a:solidFill>
                <a:latin typeface="맑은 고딕" pitchFamily="50" charset="-127"/>
                <a:ea typeface="맑은 고딕" pitchFamily="50" charset="-127"/>
              </a:rPr>
              <a:t>Documents </a:t>
            </a:r>
            <a:r>
              <a:rPr lang="en-US" altLang="ko-KR" sz="1300" b="1" dirty="0">
                <a:solidFill>
                  <a:schemeClr val="tx2"/>
                </a:solidFill>
                <a:latin typeface="맑은 고딕" pitchFamily="50" charset="-127"/>
                <a:ea typeface="맑은 고딕" pitchFamily="50" charset="-127"/>
              </a:rPr>
              <a:t>related to student field trips with descriptions of purpose of the </a:t>
            </a:r>
            <a:r>
              <a:rPr lang="en-US" altLang="ko-KR" sz="1300" b="1" dirty="0" smtClean="0">
                <a:solidFill>
                  <a:schemeClr val="tx2"/>
                </a:solidFill>
                <a:latin typeface="맑은 고딕" pitchFamily="50" charset="-127"/>
                <a:ea typeface="맑은 고딕" pitchFamily="50" charset="-127"/>
              </a:rPr>
              <a:t>trips</a:t>
            </a:r>
            <a:endParaRPr lang="en-US" altLang="ko-KR" sz="1300" b="1" dirty="0">
              <a:solidFill>
                <a:schemeClr val="tx2"/>
              </a:solidFill>
              <a:latin typeface="맑은 고딕" pitchFamily="50" charset="-127"/>
              <a:ea typeface="맑은 고딕" pitchFamily="50" charset="-127"/>
            </a:endParaRPr>
          </a:p>
          <a:p>
            <a:pPr marL="176213" marR="0" lvl="0" indent="-176213" algn="l" defTabSz="914400" rtl="0" eaLnBrk="1" fontAlgn="base" latinLnBrk="1" hangingPunct="1">
              <a:spcBef>
                <a:spcPct val="0"/>
              </a:spcBef>
              <a:spcAft>
                <a:spcPts val="1100"/>
              </a:spcAft>
              <a:buClr>
                <a:srgbClr val="91AFBF"/>
              </a:buClr>
              <a:buSzTx/>
              <a:buFont typeface="Wingdings" pitchFamily="2" charset="2"/>
              <a:buChar char="§"/>
              <a:tabLst/>
              <a:defRPr/>
            </a:pPr>
            <a:r>
              <a:rPr lang="en-US" altLang="ko-KR" sz="1300" b="1" dirty="0" smtClean="0">
                <a:solidFill>
                  <a:schemeClr val="tx2"/>
                </a:solidFill>
                <a:latin typeface="맑은 고딕" pitchFamily="50" charset="-127"/>
                <a:ea typeface="맑은 고딕" pitchFamily="50" charset="-127"/>
              </a:rPr>
              <a:t>Grading </a:t>
            </a:r>
            <a:r>
              <a:rPr lang="en-US" altLang="ko-KR" sz="1300" b="1" dirty="0">
                <a:solidFill>
                  <a:schemeClr val="tx2"/>
                </a:solidFill>
                <a:latin typeface="맑은 고딕" pitchFamily="50" charset="-127"/>
                <a:ea typeface="맑은 고딕" pitchFamily="50" charset="-127"/>
              </a:rPr>
              <a:t>scores of the course displayed and distribution of the </a:t>
            </a:r>
            <a:r>
              <a:rPr lang="en-US" altLang="ko-KR" sz="1300" b="1" dirty="0" smtClean="0">
                <a:solidFill>
                  <a:schemeClr val="tx2"/>
                </a:solidFill>
                <a:latin typeface="맑은 고딕" pitchFamily="50" charset="-127"/>
                <a:ea typeface="맑은 고딕" pitchFamily="50" charset="-127"/>
              </a:rPr>
              <a:t>scores</a:t>
            </a:r>
            <a:endParaRPr lang="ko-KR" altLang="ko-KR" sz="1300" b="1" dirty="0">
              <a:solidFill>
                <a:schemeClr val="tx2"/>
              </a:solidFill>
              <a:latin typeface="맑은 고딕" pitchFamily="50" charset="-127"/>
              <a:ea typeface="맑은 고딕" pitchFamily="50" charset="-127"/>
            </a:endParaRPr>
          </a:p>
        </p:txBody>
      </p:sp>
      <p:sp>
        <p:nvSpPr>
          <p:cNvPr id="8" name="Rectangle 2"/>
          <p:cNvSpPr>
            <a:spLocks noGrp="1" noChangeArrowheads="1"/>
          </p:cNvSpPr>
          <p:nvPr>
            <p:ph type="title" idx="4294967295"/>
          </p:nvPr>
        </p:nvSpPr>
        <p:spPr>
          <a:xfrm>
            <a:off x="152400" y="84138"/>
            <a:ext cx="8915400" cy="677862"/>
          </a:xfrm>
          <a:noFill/>
        </p:spPr>
        <p:txBody>
          <a:bodyPr/>
          <a:lstStyle/>
          <a:p>
            <a:pPr lvl="0" eaLnBrk="1" hangingPunct="1"/>
            <a:r>
              <a:rPr lang="en-US" altLang="ko-KR" sz="2800" dirty="0" smtClean="0">
                <a:latin typeface="맑은 고딕" pitchFamily="50" charset="-127"/>
                <a:ea typeface="맑은 고딕" pitchFamily="50" charset="-127"/>
              </a:rPr>
              <a:t>Team </a:t>
            </a:r>
            <a:r>
              <a:rPr lang="en-US" altLang="ko-KR" sz="2800" dirty="0">
                <a:latin typeface="맑은 고딕" pitchFamily="50" charset="-127"/>
                <a:ea typeface="맑은 고딕" pitchFamily="50" charset="-127"/>
              </a:rPr>
              <a:t>Room Preparation</a:t>
            </a:r>
            <a:endParaRPr lang="ko-KR" altLang="en-US" sz="2800" dirty="0">
              <a:latin typeface="맑은 고딕" pitchFamily="50" charset="-127"/>
              <a:ea typeface="맑은 고딕" pitchFamily="50" charset="-127"/>
            </a:endParaRPr>
          </a:p>
        </p:txBody>
      </p:sp>
      <p:sp>
        <p:nvSpPr>
          <p:cNvPr id="5"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dirty="0" smtClean="0">
                <a:solidFill>
                  <a:srgbClr val="515F7B"/>
                </a:solidFill>
                <a:latin typeface="맑은 고딕" pitchFamily="50" charset="-127"/>
                <a:ea typeface="맑은 고딕" pitchFamily="50" charset="-127"/>
              </a:rPr>
              <a:t>1/3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2205040775"/>
      </p:ext>
    </p:extLst>
  </p:cSld>
  <p:clrMapOvr>
    <a:masterClrMapping/>
  </p:clrMapOvr>
  <p:transition spd="med">
    <p:wip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4"/>
          <p:cNvSpPr txBox="1">
            <a:spLocks noChangeArrowheads="1"/>
          </p:cNvSpPr>
          <p:nvPr/>
        </p:nvSpPr>
        <p:spPr bwMode="auto">
          <a:xfrm>
            <a:off x="827585" y="980728"/>
            <a:ext cx="7632848" cy="1131079"/>
          </a:xfrm>
          <a:prstGeom prst="rect">
            <a:avLst/>
          </a:prstGeom>
          <a:noFill/>
          <a:ln w="9525">
            <a:noFill/>
            <a:miter lim="800000"/>
            <a:headEnd/>
            <a:tailEnd/>
          </a:ln>
          <a:effectLst/>
        </p:spPr>
        <p:txBody>
          <a:bodyPr wrap="square">
            <a:spAutoFit/>
          </a:bodyPr>
          <a:lstStyle/>
          <a:p>
            <a:pPr marL="0" marR="0" lvl="0" indent="0" algn="l" defTabSz="914400" rtl="0" eaLnBrk="1" fontAlgn="base" latinLnBrk="1" hangingPunct="1">
              <a:lnSpc>
                <a:spcPct val="125000"/>
              </a:lnSpc>
              <a:spcBef>
                <a:spcPct val="0"/>
              </a:spcBef>
              <a:spcAft>
                <a:spcPts val="900"/>
              </a:spcAft>
              <a:buClr>
                <a:srgbClr val="003399"/>
              </a:buClr>
              <a:buSzTx/>
              <a:buFont typeface="Wingdings" pitchFamily="2" charset="2"/>
              <a:buNone/>
              <a:tabLst/>
              <a:defRPr/>
            </a:pPr>
            <a:r>
              <a:rPr kumimoji="1" lang="en-US" altLang="ko-KR" sz="2000" b="1" i="0" u="none" strike="noStrike" kern="1200" cap="none" spc="0" normalizeH="0" baseline="0" noProof="0" dirty="0" smtClean="0">
                <a:ln>
                  <a:noFill/>
                </a:ln>
                <a:solidFill>
                  <a:srgbClr val="515F7B"/>
                </a:solidFill>
                <a:effectLst/>
                <a:uLnTx/>
                <a:uFillTx/>
                <a:latin typeface="맑은 고딕" pitchFamily="50" charset="-127"/>
                <a:ea typeface="맑은 고딕" pitchFamily="50" charset="-127"/>
                <a:cs typeface="+mn-cs"/>
              </a:rPr>
              <a:t>Student Work Outcome</a:t>
            </a:r>
          </a:p>
          <a:p>
            <a:pPr marL="265113" lvl="0" indent="-265113" algn="l">
              <a:lnSpc>
                <a:spcPct val="125000"/>
              </a:lnSpc>
              <a:spcBef>
                <a:spcPct val="0"/>
              </a:spcBef>
              <a:spcAft>
                <a:spcPts val="900"/>
              </a:spcAft>
              <a:buClr>
                <a:srgbClr val="003399"/>
              </a:buClr>
              <a:buSzTx/>
              <a:buFont typeface="Wingdings" pitchFamily="2" charset="2"/>
              <a:buChar char="ü"/>
              <a:defRPr/>
            </a:pPr>
            <a:r>
              <a:rPr lang="en-US" altLang="ko-KR" sz="1400" b="1" dirty="0">
                <a:solidFill>
                  <a:srgbClr val="003399"/>
                </a:solidFill>
                <a:latin typeface="맑은 고딕" pitchFamily="50" charset="-127"/>
                <a:ea typeface="맑은 고딕" pitchFamily="50" charset="-127"/>
              </a:rPr>
              <a:t>The output of the students’ work must include course materials, quiz, test, and the related final output of the students’ </a:t>
            </a:r>
            <a:r>
              <a:rPr lang="en-US" altLang="ko-KR" sz="1400" b="1" dirty="0" smtClean="0">
                <a:solidFill>
                  <a:srgbClr val="003399"/>
                </a:solidFill>
                <a:latin typeface="맑은 고딕" pitchFamily="50" charset="-127"/>
                <a:ea typeface="맑은 고딕" pitchFamily="50" charset="-127"/>
              </a:rPr>
              <a:t>work</a:t>
            </a:r>
            <a:r>
              <a:rPr kumimoji="1" lang="en-US" altLang="ko-KR" sz="1400" b="1" i="0" u="none" strike="noStrike" kern="1200" cap="none" spc="0" normalizeH="0" baseline="0" noProof="0" dirty="0" smtClean="0">
                <a:ln>
                  <a:noFill/>
                </a:ln>
                <a:solidFill>
                  <a:srgbClr val="003399"/>
                </a:solidFill>
                <a:effectLst/>
                <a:uLnTx/>
                <a:uFillTx/>
                <a:latin typeface="맑은 고딕" pitchFamily="50" charset="-127"/>
                <a:ea typeface="맑은 고딕" pitchFamily="50" charset="-127"/>
                <a:cs typeface="+mn-cs"/>
              </a:rPr>
              <a:t>. </a:t>
            </a:r>
            <a:endParaRPr kumimoji="1" lang="en-US" altLang="ko-KR" sz="1400" b="1" i="0" u="none" strike="noStrike" kern="1200" cap="none" spc="0" normalizeH="0" baseline="0" noProof="0" dirty="0">
              <a:ln>
                <a:noFill/>
              </a:ln>
              <a:solidFill>
                <a:srgbClr val="003399"/>
              </a:solidFill>
              <a:effectLst/>
              <a:uLnTx/>
              <a:uFillTx/>
              <a:latin typeface="맑은 고딕" pitchFamily="50" charset="-127"/>
              <a:ea typeface="맑은 고딕" pitchFamily="50" charset="-127"/>
              <a:cs typeface="+mn-cs"/>
            </a:endParaRPr>
          </a:p>
        </p:txBody>
      </p:sp>
      <p:sp>
        <p:nvSpPr>
          <p:cNvPr id="7" name="Text Box 5"/>
          <p:cNvSpPr txBox="1">
            <a:spLocks noChangeArrowheads="1"/>
          </p:cNvSpPr>
          <p:nvPr/>
        </p:nvSpPr>
        <p:spPr bwMode="auto">
          <a:xfrm>
            <a:off x="1043608" y="2420888"/>
            <a:ext cx="7848872" cy="3339376"/>
          </a:xfrm>
          <a:prstGeom prst="rect">
            <a:avLst/>
          </a:prstGeom>
          <a:noFill/>
          <a:ln w="9525">
            <a:noFill/>
            <a:miter lim="800000"/>
            <a:headEnd/>
            <a:tailEnd/>
          </a:ln>
        </p:spPr>
        <p:txBody>
          <a:bodyPr wrap="square" numCol="1">
            <a:spAutoFit/>
          </a:bodyPr>
          <a:lstStyle/>
          <a:p>
            <a:pPr marL="177800" marR="0" lvl="0" indent="-177800" algn="l" defTabSz="914400" rtl="0" eaLnBrk="1" fontAlgn="base" latinLnBrk="1" hangingPunct="1">
              <a:lnSpc>
                <a:spcPct val="100000"/>
              </a:lnSpc>
              <a:spcBef>
                <a:spcPct val="0"/>
              </a:spcBef>
              <a:spcAft>
                <a:spcPts val="1100"/>
              </a:spcAft>
              <a:buClr>
                <a:srgbClr val="91AFBF"/>
              </a:buClr>
              <a:buSzTx/>
              <a:buFont typeface="Wingdings" panose="05000000000000000000" pitchFamily="2" charset="2"/>
              <a:buChar char="§"/>
              <a:tabLst/>
              <a:defRPr/>
            </a:pPr>
            <a:r>
              <a:rPr lang="en-US" altLang="ko-KR" sz="1300" b="1" dirty="0" smtClean="0">
                <a:solidFill>
                  <a:srgbClr val="515F7B"/>
                </a:solidFill>
                <a:latin typeface="맑은 고딕" pitchFamily="50" charset="-127"/>
                <a:ea typeface="맑은 고딕" pitchFamily="50" charset="-127"/>
              </a:rPr>
              <a:t>Textbooks</a:t>
            </a:r>
            <a:r>
              <a:rPr lang="en-US" altLang="ko-KR" sz="1300" b="1" dirty="0">
                <a:solidFill>
                  <a:srgbClr val="515F7B"/>
                </a:solidFill>
                <a:latin typeface="맑은 고딕" pitchFamily="50" charset="-127"/>
                <a:ea typeface="맑은 고딕" pitchFamily="50" charset="-127"/>
              </a:rPr>
              <a:t>, references, lecture notes and other related course </a:t>
            </a:r>
            <a:r>
              <a:rPr lang="en-US" altLang="ko-KR" sz="1300" b="1" dirty="0" smtClean="0">
                <a:solidFill>
                  <a:srgbClr val="515F7B"/>
                </a:solidFill>
                <a:latin typeface="맑은 고딕" pitchFamily="50" charset="-127"/>
                <a:ea typeface="맑은 고딕" pitchFamily="50" charset="-127"/>
              </a:rPr>
              <a:t>materials.</a:t>
            </a:r>
          </a:p>
          <a:p>
            <a:pPr marL="177800" marR="0" lvl="0" indent="-177800" algn="l" defTabSz="914400" rtl="0" eaLnBrk="1" fontAlgn="base" latinLnBrk="1" hangingPunct="1">
              <a:lnSpc>
                <a:spcPct val="100000"/>
              </a:lnSpc>
              <a:spcBef>
                <a:spcPct val="0"/>
              </a:spcBef>
              <a:spcAft>
                <a:spcPts val="1100"/>
              </a:spcAft>
              <a:buClr>
                <a:srgbClr val="91AFBF"/>
              </a:buClr>
              <a:buSzTx/>
              <a:buFont typeface="Wingdings" panose="05000000000000000000" pitchFamily="2" charset="2"/>
              <a:buChar char="§"/>
              <a:tabLst/>
              <a:defRPr/>
            </a:pPr>
            <a:r>
              <a:rPr lang="en-US" altLang="ko-KR" sz="1300" b="1" dirty="0" smtClean="0">
                <a:solidFill>
                  <a:srgbClr val="515F7B"/>
                </a:solidFill>
                <a:latin typeface="맑은 고딕" pitchFamily="50" charset="-127"/>
                <a:ea typeface="맑은 고딕" pitchFamily="50" charset="-127"/>
              </a:rPr>
              <a:t>Educational </a:t>
            </a:r>
            <a:r>
              <a:rPr lang="en-US" altLang="ko-KR" sz="1300" b="1" dirty="0">
                <a:solidFill>
                  <a:srgbClr val="515F7B"/>
                </a:solidFill>
                <a:latin typeface="맑은 고딕" pitchFamily="50" charset="-127"/>
                <a:ea typeface="맑은 고딕" pitchFamily="50" charset="-127"/>
              </a:rPr>
              <a:t>field trips with statement of purpose and schedules stipulated in the course </a:t>
            </a:r>
            <a:r>
              <a:rPr lang="en-US" altLang="ko-KR" sz="1300" b="1" dirty="0" smtClean="0">
                <a:solidFill>
                  <a:srgbClr val="515F7B"/>
                </a:solidFill>
                <a:latin typeface="맑은 고딕" pitchFamily="50" charset="-127"/>
                <a:ea typeface="맑은 고딕" pitchFamily="50" charset="-127"/>
              </a:rPr>
              <a:t>syllabus.</a:t>
            </a:r>
          </a:p>
          <a:p>
            <a:pPr marL="177800" marR="0" lvl="0" indent="-177800" algn="l" defTabSz="914400" rtl="0" eaLnBrk="1" fontAlgn="base" latinLnBrk="1" hangingPunct="1">
              <a:lnSpc>
                <a:spcPct val="100000"/>
              </a:lnSpc>
              <a:spcBef>
                <a:spcPct val="0"/>
              </a:spcBef>
              <a:spcAft>
                <a:spcPts val="1100"/>
              </a:spcAft>
              <a:buClr>
                <a:srgbClr val="91AFBF"/>
              </a:buClr>
              <a:buSzTx/>
              <a:buFont typeface="Wingdings" panose="05000000000000000000" pitchFamily="2" charset="2"/>
              <a:buChar char="§"/>
              <a:tabLst/>
              <a:defRPr/>
            </a:pPr>
            <a:r>
              <a:rPr lang="en-US" altLang="ko-KR" sz="1300" b="1" dirty="0" smtClean="0">
                <a:solidFill>
                  <a:srgbClr val="515F7B"/>
                </a:solidFill>
                <a:latin typeface="맑은 고딕" pitchFamily="50" charset="-127"/>
                <a:ea typeface="맑은 고딕" pitchFamily="50" charset="-127"/>
              </a:rPr>
              <a:t>Adequate </a:t>
            </a:r>
            <a:r>
              <a:rPr lang="en-US" altLang="ko-KR" sz="1300" b="1" dirty="0">
                <a:solidFill>
                  <a:srgbClr val="515F7B"/>
                </a:solidFill>
                <a:latin typeface="맑은 고딕" pitchFamily="50" charset="-127"/>
                <a:ea typeface="맑은 고딕" pitchFamily="50" charset="-127"/>
              </a:rPr>
              <a:t>number of student work samples in relation to the size of the display space, number of courses to be displayed, and importance of </a:t>
            </a:r>
            <a:r>
              <a:rPr lang="en-US" altLang="ko-KR" sz="1300" b="1" dirty="0" smtClean="0">
                <a:solidFill>
                  <a:srgbClr val="515F7B"/>
                </a:solidFill>
                <a:latin typeface="맑은 고딕" pitchFamily="50" charset="-127"/>
                <a:ea typeface="맑은 고딕" pitchFamily="50" charset="-127"/>
              </a:rPr>
              <a:t>material.</a:t>
            </a:r>
          </a:p>
          <a:p>
            <a:pPr marL="177800" marR="0" lvl="0" indent="-177800" algn="l" defTabSz="914400" rtl="0" eaLnBrk="1" fontAlgn="base" latinLnBrk="1" hangingPunct="1">
              <a:lnSpc>
                <a:spcPct val="100000"/>
              </a:lnSpc>
              <a:spcBef>
                <a:spcPct val="0"/>
              </a:spcBef>
              <a:spcAft>
                <a:spcPts val="1100"/>
              </a:spcAft>
              <a:buClr>
                <a:srgbClr val="91AFBF"/>
              </a:buClr>
              <a:buSzTx/>
              <a:buFont typeface="Wingdings" panose="05000000000000000000" pitchFamily="2" charset="2"/>
              <a:buChar char="§"/>
              <a:tabLst/>
              <a:defRPr/>
            </a:pPr>
            <a:r>
              <a:rPr lang="en-US" altLang="ko-KR" sz="1300" b="1" dirty="0" smtClean="0">
                <a:solidFill>
                  <a:srgbClr val="515F7B"/>
                </a:solidFill>
                <a:latin typeface="맑은 고딕" pitchFamily="50" charset="-127"/>
                <a:ea typeface="맑은 고딕" pitchFamily="50" charset="-127"/>
              </a:rPr>
              <a:t>Works in display must be the original copy.</a:t>
            </a:r>
            <a:endParaRPr lang="ko-KR" altLang="ko-KR" sz="1300" b="1" dirty="0">
              <a:solidFill>
                <a:srgbClr val="515F7B"/>
              </a:solidFill>
              <a:latin typeface="맑은 고딕" pitchFamily="50" charset="-127"/>
              <a:ea typeface="맑은 고딕" pitchFamily="50" charset="-127"/>
            </a:endParaRPr>
          </a:p>
          <a:p>
            <a:pPr marL="177800" marR="0" lvl="0" indent="-177800" algn="l" defTabSz="914400" rtl="0" eaLnBrk="1" fontAlgn="base" latinLnBrk="1" hangingPunct="1">
              <a:lnSpc>
                <a:spcPct val="100000"/>
              </a:lnSpc>
              <a:spcBef>
                <a:spcPct val="0"/>
              </a:spcBef>
              <a:spcAft>
                <a:spcPts val="1100"/>
              </a:spcAft>
              <a:buClr>
                <a:srgbClr val="91AFBF"/>
              </a:buClr>
              <a:buSzTx/>
              <a:buFont typeface="Wingdings" panose="05000000000000000000" pitchFamily="2" charset="2"/>
              <a:buChar char="§"/>
              <a:tabLst/>
              <a:defRPr/>
            </a:pPr>
            <a:r>
              <a:rPr kumimoji="1" lang="en-US" altLang="ko-KR" sz="1300" b="1" i="0" u="none" strike="noStrike" kern="1200" cap="none" spc="0" normalizeH="0" baseline="0" noProof="0" dirty="0" smtClean="0">
                <a:ln>
                  <a:noFill/>
                </a:ln>
                <a:solidFill>
                  <a:srgbClr val="515F7B"/>
                </a:solidFill>
                <a:effectLst/>
                <a:uLnTx/>
                <a:uFillTx/>
                <a:latin typeface="맑은 고딕" pitchFamily="50" charset="-127"/>
                <a:ea typeface="맑은 고딕" pitchFamily="50" charset="-127"/>
                <a:cs typeface="+mn-cs"/>
              </a:rPr>
              <a:t>Sampling</a:t>
            </a:r>
            <a:r>
              <a:rPr kumimoji="1" lang="en-US" altLang="ko-KR" sz="1300" b="1" i="0" u="none" strike="noStrike" kern="1200" cap="none" spc="0" normalizeH="0" noProof="0" dirty="0" smtClean="0">
                <a:ln>
                  <a:noFill/>
                </a:ln>
                <a:solidFill>
                  <a:srgbClr val="515F7B"/>
                </a:solidFill>
                <a:effectLst/>
                <a:uLnTx/>
                <a:uFillTx/>
                <a:latin typeface="맑은 고딕" pitchFamily="50" charset="-127"/>
                <a:ea typeface="맑은 고딕" pitchFamily="50" charset="-127"/>
                <a:cs typeface="+mn-cs"/>
              </a:rPr>
              <a:t> </a:t>
            </a:r>
            <a:r>
              <a:rPr kumimoji="1" lang="en-US" altLang="ko-KR" sz="1300" b="1" i="0" u="none" strike="noStrike" kern="1200" cap="none" spc="0" normalizeH="0" noProof="0" dirty="0" smtClean="0">
                <a:ln>
                  <a:noFill/>
                </a:ln>
                <a:solidFill>
                  <a:schemeClr val="tx2"/>
                </a:solidFill>
                <a:effectLst/>
                <a:uLnTx/>
                <a:uFillTx/>
                <a:latin typeface="맑은 고딕" pitchFamily="50" charset="-127"/>
                <a:ea typeface="맑은 고딕" pitchFamily="50" charset="-127"/>
                <a:cs typeface="+mn-cs"/>
              </a:rPr>
              <a:t>of</a:t>
            </a:r>
            <a:r>
              <a:rPr kumimoji="1" lang="en-US" altLang="ko-KR" sz="1300" b="1" i="0" u="none" strike="noStrike" kern="1200" cap="none" spc="0" normalizeH="0" noProof="0" dirty="0" smtClean="0">
                <a:ln>
                  <a:noFill/>
                </a:ln>
                <a:solidFill>
                  <a:srgbClr val="C00000"/>
                </a:solidFill>
                <a:effectLst/>
                <a:uLnTx/>
                <a:uFillTx/>
                <a:latin typeface="맑은 고딕" pitchFamily="50" charset="-127"/>
                <a:ea typeface="맑은 고딕" pitchFamily="50" charset="-127"/>
                <a:cs typeface="+mn-cs"/>
              </a:rPr>
              <a:t> ‘high-pass’ works must be pinned up using vertical surface, and ‘low-pass’ works must be stored within the team room or easily accessible area.</a:t>
            </a:r>
            <a:r>
              <a:rPr kumimoji="1" lang="en-US" altLang="ko-KR" sz="1300" b="1" i="0" u="none" strike="noStrike" kern="1200" cap="none" spc="0" normalizeH="0" noProof="0" dirty="0" smtClean="0">
                <a:ln>
                  <a:noFill/>
                </a:ln>
                <a:solidFill>
                  <a:srgbClr val="515F7B"/>
                </a:solidFill>
                <a:effectLst/>
                <a:uLnTx/>
                <a:uFillTx/>
                <a:latin typeface="맑은 고딕" pitchFamily="50" charset="-127"/>
                <a:ea typeface="맑은 고딕" pitchFamily="50" charset="-127"/>
                <a:cs typeface="+mn-cs"/>
              </a:rPr>
              <a:t> </a:t>
            </a:r>
            <a:endParaRPr kumimoji="1" lang="en-US" altLang="ko-KR" sz="1300" b="1" i="0" u="none" strike="noStrike" kern="1200" cap="none" spc="0" normalizeH="0" baseline="0" noProof="0" dirty="0" smtClean="0">
              <a:ln>
                <a:noFill/>
              </a:ln>
              <a:solidFill>
                <a:srgbClr val="515F7B"/>
              </a:solidFill>
              <a:effectLst/>
              <a:uLnTx/>
              <a:uFillTx/>
              <a:latin typeface="맑은 고딕" pitchFamily="50" charset="-127"/>
              <a:ea typeface="맑은 고딕" pitchFamily="50" charset="-127"/>
              <a:cs typeface="+mn-cs"/>
            </a:endParaRPr>
          </a:p>
          <a:p>
            <a:pPr marL="177800" marR="0" lvl="0" indent="-177800" algn="l" defTabSz="914400" rtl="0" eaLnBrk="1" fontAlgn="base" latinLnBrk="1" hangingPunct="1">
              <a:lnSpc>
                <a:spcPct val="100000"/>
              </a:lnSpc>
              <a:spcBef>
                <a:spcPct val="0"/>
              </a:spcBef>
              <a:spcAft>
                <a:spcPts val="1100"/>
              </a:spcAft>
              <a:buClr>
                <a:srgbClr val="91AFBF"/>
              </a:buClr>
              <a:buSzTx/>
              <a:buFont typeface="Wingdings" panose="05000000000000000000" pitchFamily="2" charset="2"/>
              <a:buChar char="§"/>
              <a:tabLst/>
              <a:defRPr/>
            </a:pPr>
            <a:r>
              <a:rPr lang="en-US" altLang="ko-KR" sz="1300" b="1" dirty="0" smtClean="0">
                <a:solidFill>
                  <a:srgbClr val="515F7B"/>
                </a:solidFill>
                <a:latin typeface="맑은 고딕" pitchFamily="50" charset="-127"/>
                <a:ea typeface="맑은 고딕" pitchFamily="50" charset="-127"/>
              </a:rPr>
              <a:t>Grades must be shown on each of student works with indication of grade distribution of each of student works</a:t>
            </a:r>
          </a:p>
          <a:p>
            <a:pPr marL="177800" marR="0" lvl="0" indent="-177800" algn="l" defTabSz="914400" rtl="0" eaLnBrk="1" fontAlgn="base" latinLnBrk="1" hangingPunct="1">
              <a:lnSpc>
                <a:spcPct val="100000"/>
              </a:lnSpc>
              <a:spcBef>
                <a:spcPct val="0"/>
              </a:spcBef>
              <a:spcAft>
                <a:spcPts val="1100"/>
              </a:spcAft>
              <a:buClr>
                <a:srgbClr val="91AFBF"/>
              </a:buClr>
              <a:buSzTx/>
              <a:buFont typeface="Wingdings" panose="05000000000000000000" pitchFamily="2" charset="2"/>
              <a:buChar char="§"/>
              <a:tabLst/>
              <a:defRPr/>
            </a:pPr>
            <a:r>
              <a:rPr lang="en-US" altLang="ko-KR" sz="1300" b="1" dirty="0" smtClean="0">
                <a:solidFill>
                  <a:srgbClr val="515F7B"/>
                </a:solidFill>
                <a:latin typeface="맑은 고딕" pitchFamily="50" charset="-127"/>
                <a:ea typeface="맑은 고딕" pitchFamily="50" charset="-127"/>
              </a:rPr>
              <a:t>All student work outcome of past accreditation term period must be stored and accessible in digital format</a:t>
            </a:r>
            <a:endParaRPr kumimoji="1" lang="ko-KR" altLang="ko-KR" sz="1300" b="1" i="0" u="none" strike="noStrike" kern="1200" cap="none" spc="0" normalizeH="0" baseline="0" noProof="0" dirty="0">
              <a:ln>
                <a:noFill/>
              </a:ln>
              <a:solidFill>
                <a:srgbClr val="515F7B"/>
              </a:solidFill>
              <a:effectLst/>
              <a:uLnTx/>
              <a:uFillTx/>
              <a:latin typeface="맑은 고딕" pitchFamily="50" charset="-127"/>
              <a:ea typeface="맑은 고딕" pitchFamily="50" charset="-127"/>
              <a:cs typeface="+mn-cs"/>
            </a:endParaRPr>
          </a:p>
        </p:txBody>
      </p:sp>
      <p:sp>
        <p:nvSpPr>
          <p:cNvPr id="8" name="Rectangle 2"/>
          <p:cNvSpPr>
            <a:spLocks noGrp="1" noChangeArrowheads="1"/>
          </p:cNvSpPr>
          <p:nvPr>
            <p:ph type="title" idx="4294967295"/>
          </p:nvPr>
        </p:nvSpPr>
        <p:spPr>
          <a:xfrm>
            <a:off x="152400" y="84138"/>
            <a:ext cx="8915400" cy="677862"/>
          </a:xfrm>
          <a:noFill/>
        </p:spPr>
        <p:txBody>
          <a:bodyPr/>
          <a:lstStyle/>
          <a:p>
            <a:pPr lvl="0" eaLnBrk="1" hangingPunct="1"/>
            <a:r>
              <a:rPr lang="en-US" altLang="ko-KR" sz="2800" dirty="0" smtClean="0">
                <a:latin typeface="맑은 고딕" pitchFamily="50" charset="-127"/>
                <a:ea typeface="맑은 고딕" pitchFamily="50" charset="-127"/>
              </a:rPr>
              <a:t>Team </a:t>
            </a:r>
            <a:r>
              <a:rPr lang="en-US" altLang="ko-KR" sz="2800" dirty="0">
                <a:latin typeface="맑은 고딕" pitchFamily="50" charset="-127"/>
                <a:ea typeface="맑은 고딕" pitchFamily="50" charset="-127"/>
              </a:rPr>
              <a:t>Room Preparation</a:t>
            </a:r>
            <a:endParaRPr lang="ko-KR" altLang="en-US" sz="2800" dirty="0">
              <a:latin typeface="맑은 고딕" pitchFamily="50" charset="-127"/>
              <a:ea typeface="맑은 고딕" pitchFamily="50" charset="-127"/>
            </a:endParaRPr>
          </a:p>
        </p:txBody>
      </p:sp>
      <p:sp>
        <p:nvSpPr>
          <p:cNvPr id="5"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dirty="0" smtClean="0">
                <a:solidFill>
                  <a:srgbClr val="515F7B"/>
                </a:solidFill>
                <a:latin typeface="맑은 고딕" pitchFamily="50" charset="-127"/>
                <a:ea typeface="맑은 고딕" pitchFamily="50" charset="-127"/>
              </a:rPr>
              <a:t>1/3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3723342158"/>
      </p:ext>
    </p:extLst>
  </p:cSld>
  <p:clrMapOvr>
    <a:masterClrMapping/>
  </p:clrMapOvr>
  <p:transition spd="med">
    <p:wip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4"/>
          <p:cNvSpPr txBox="1">
            <a:spLocks noChangeArrowheads="1"/>
          </p:cNvSpPr>
          <p:nvPr/>
        </p:nvSpPr>
        <p:spPr bwMode="auto">
          <a:xfrm>
            <a:off x="827584" y="980728"/>
            <a:ext cx="7632848" cy="436786"/>
          </a:xfrm>
          <a:prstGeom prst="rect">
            <a:avLst/>
          </a:prstGeom>
          <a:noFill/>
          <a:ln w="9525">
            <a:noFill/>
            <a:miter lim="800000"/>
            <a:headEnd/>
            <a:tailEnd/>
          </a:ln>
          <a:effectLst/>
        </p:spPr>
        <p:txBody>
          <a:bodyPr wrap="square">
            <a:spAutoFit/>
          </a:bodyPr>
          <a:lstStyle/>
          <a:p>
            <a:pPr lvl="0" algn="l">
              <a:lnSpc>
                <a:spcPct val="125000"/>
              </a:lnSpc>
              <a:spcBef>
                <a:spcPct val="0"/>
              </a:spcBef>
              <a:spcAft>
                <a:spcPts val="900"/>
              </a:spcAft>
              <a:buClr>
                <a:srgbClr val="003399"/>
              </a:buClr>
              <a:buSzTx/>
              <a:defRPr/>
            </a:pPr>
            <a:r>
              <a:rPr lang="en-US" altLang="ko-KR" b="1" dirty="0" smtClean="0">
                <a:solidFill>
                  <a:srgbClr val="515F7B"/>
                </a:solidFill>
                <a:latin typeface="맑은 고딕" pitchFamily="50" charset="-127"/>
                <a:ea typeface="맑은 고딕" pitchFamily="50" charset="-127"/>
              </a:rPr>
              <a:t>General Cautions for Lecture Courses</a:t>
            </a:r>
            <a:r>
              <a:rPr lang="en-US" altLang="ko-KR" b="1" dirty="0">
                <a:solidFill>
                  <a:srgbClr val="515F7B"/>
                </a:solidFill>
                <a:latin typeface="맑은 고딕" pitchFamily="50" charset="-127"/>
                <a:ea typeface="맑은 고딕" pitchFamily="50" charset="-127"/>
              </a:rPr>
              <a:t> in Display</a:t>
            </a:r>
            <a:endParaRPr kumimoji="1" lang="en-US" altLang="ko-KR" sz="2000" b="1" i="0" u="none" strike="noStrike" kern="1200" cap="none" spc="0" normalizeH="0" baseline="0" noProof="0" dirty="0" smtClean="0">
              <a:ln>
                <a:noFill/>
              </a:ln>
              <a:solidFill>
                <a:srgbClr val="515F7B"/>
              </a:solidFill>
              <a:effectLst/>
              <a:uLnTx/>
              <a:uFillTx/>
              <a:latin typeface="맑은 고딕" pitchFamily="50" charset="-127"/>
              <a:ea typeface="맑은 고딕" pitchFamily="50" charset="-127"/>
              <a:cs typeface="+mn-cs"/>
            </a:endParaRPr>
          </a:p>
        </p:txBody>
      </p:sp>
      <p:sp>
        <p:nvSpPr>
          <p:cNvPr id="7" name="Text Box 5"/>
          <p:cNvSpPr txBox="1">
            <a:spLocks noChangeArrowheads="1"/>
          </p:cNvSpPr>
          <p:nvPr/>
        </p:nvSpPr>
        <p:spPr bwMode="auto">
          <a:xfrm>
            <a:off x="1043608" y="1988840"/>
            <a:ext cx="7848872" cy="3057247"/>
          </a:xfrm>
          <a:prstGeom prst="rect">
            <a:avLst/>
          </a:prstGeom>
          <a:noFill/>
          <a:ln w="9525">
            <a:noFill/>
            <a:miter lim="800000"/>
            <a:headEnd/>
            <a:tailEnd/>
          </a:ln>
        </p:spPr>
        <p:txBody>
          <a:bodyPr wrap="square" numCol="1">
            <a:spAutoFit/>
          </a:bodyPr>
          <a:lstStyle/>
          <a:p>
            <a:pPr marL="177800" lvl="0" indent="-177800" algn="l">
              <a:spcBef>
                <a:spcPct val="0"/>
              </a:spcBef>
              <a:spcAft>
                <a:spcPts val="1100"/>
              </a:spcAft>
              <a:buClr>
                <a:srgbClr val="91AFBF"/>
              </a:buClr>
              <a:buSzTx/>
              <a:buFont typeface="Wingdings" panose="05000000000000000000" pitchFamily="2" charset="2"/>
              <a:buChar char="§"/>
              <a:defRPr/>
            </a:pPr>
            <a:r>
              <a:rPr lang="en-US" altLang="ko-KR" sz="1300" b="1" dirty="0">
                <a:solidFill>
                  <a:srgbClr val="515F7B"/>
                </a:solidFill>
                <a:latin typeface="맑은 고딕" pitchFamily="50" charset="-127"/>
                <a:ea typeface="맑은 고딕" pitchFamily="50" charset="-127"/>
              </a:rPr>
              <a:t>Tests, quizzes, answer sheets and reports must be sampled for display to represent groups of </a:t>
            </a:r>
            <a:r>
              <a:rPr lang="en-US" altLang="ko-KR" sz="1300" b="1" dirty="0" smtClean="0">
                <a:solidFill>
                  <a:srgbClr val="515F7B"/>
                </a:solidFill>
                <a:latin typeface="맑은 고딕" pitchFamily="50" charset="-127"/>
                <a:ea typeface="맑은 고딕" pitchFamily="50" charset="-127"/>
              </a:rPr>
              <a:t>high and </a:t>
            </a:r>
            <a:r>
              <a:rPr lang="en-US" altLang="ko-KR" sz="1300" b="1" dirty="0">
                <a:solidFill>
                  <a:srgbClr val="515F7B"/>
                </a:solidFill>
                <a:latin typeface="맑은 고딕" pitchFamily="50" charset="-127"/>
                <a:ea typeface="맑은 고딕" pitchFamily="50" charset="-127"/>
              </a:rPr>
              <a:t>low scores. The rest must be stored safely and available at the request of the visiting team.</a:t>
            </a:r>
          </a:p>
          <a:p>
            <a:pPr marL="177800" lvl="0" indent="-177800" algn="l">
              <a:spcBef>
                <a:spcPct val="0"/>
              </a:spcBef>
              <a:spcAft>
                <a:spcPts val="1100"/>
              </a:spcAft>
              <a:buClr>
                <a:srgbClr val="91AFBF"/>
              </a:buClr>
              <a:buSzTx/>
              <a:buFont typeface="Wingdings" panose="05000000000000000000" pitchFamily="2" charset="2"/>
              <a:buChar char="§"/>
              <a:defRPr/>
            </a:pPr>
            <a:r>
              <a:rPr lang="en-US" altLang="ko-KR" sz="1300" b="1" dirty="0" smtClean="0">
                <a:solidFill>
                  <a:srgbClr val="515F7B"/>
                </a:solidFill>
                <a:latin typeface="맑은 고딕" pitchFamily="50" charset="-127"/>
                <a:ea typeface="맑은 고딕" pitchFamily="50" charset="-127"/>
              </a:rPr>
              <a:t>Design Presentation </a:t>
            </a:r>
            <a:r>
              <a:rPr lang="en-US" altLang="ko-KR" sz="1300" b="1" dirty="0">
                <a:solidFill>
                  <a:srgbClr val="515F7B"/>
                </a:solidFill>
                <a:latin typeface="맑은 고딕" pitchFamily="50" charset="-127"/>
                <a:ea typeface="맑은 고딕" pitchFamily="50" charset="-127"/>
              </a:rPr>
              <a:t>materials must be </a:t>
            </a:r>
            <a:r>
              <a:rPr lang="en-US" altLang="ko-KR" sz="1300" b="1" dirty="0" smtClean="0">
                <a:solidFill>
                  <a:srgbClr val="CC0000"/>
                </a:solidFill>
                <a:latin typeface="맑은 고딕" pitchFamily="50" charset="-127"/>
                <a:ea typeface="맑은 고딕" pitchFamily="50" charset="-127"/>
              </a:rPr>
              <a:t>original copies</a:t>
            </a:r>
            <a:r>
              <a:rPr lang="en-US" altLang="ko-KR" sz="1300" b="1" dirty="0">
                <a:solidFill>
                  <a:srgbClr val="CC0000"/>
                </a:solidFill>
                <a:latin typeface="맑은 고딕" pitchFamily="50" charset="-127"/>
                <a:ea typeface="맑은 고딕" pitchFamily="50" charset="-127"/>
              </a:rPr>
              <a:t>. </a:t>
            </a:r>
            <a:r>
              <a:rPr lang="en-US" altLang="ko-KR" sz="1300" b="1" dirty="0">
                <a:solidFill>
                  <a:srgbClr val="515F7B"/>
                </a:solidFill>
                <a:latin typeface="맑은 고딕" pitchFamily="50" charset="-127"/>
                <a:ea typeface="맑은 고딕" pitchFamily="50" charset="-127"/>
              </a:rPr>
              <a:t>If it is not possible to print out hard copies, presentation by means of digital equipment may be acceptable with the prior agreement of the team chair.</a:t>
            </a:r>
          </a:p>
          <a:p>
            <a:pPr marL="177800" lvl="0" indent="-177800" algn="l">
              <a:spcBef>
                <a:spcPct val="0"/>
              </a:spcBef>
              <a:spcAft>
                <a:spcPts val="1100"/>
              </a:spcAft>
              <a:buClr>
                <a:srgbClr val="91AFBF"/>
              </a:buClr>
              <a:buSzTx/>
              <a:buFont typeface="Wingdings" panose="05000000000000000000" pitchFamily="2" charset="2"/>
              <a:buChar char="§"/>
              <a:defRPr/>
            </a:pPr>
            <a:r>
              <a:rPr lang="en-US" altLang="ko-KR" sz="1300" b="1" dirty="0">
                <a:solidFill>
                  <a:srgbClr val="515F7B"/>
                </a:solidFill>
                <a:latin typeface="맑은 고딕" pitchFamily="50" charset="-127"/>
                <a:ea typeface="맑은 고딕" pitchFamily="50" charset="-127"/>
              </a:rPr>
              <a:t>In case of group work, credits for each contributor must be clearly marked. </a:t>
            </a:r>
          </a:p>
          <a:p>
            <a:pPr marL="177800" lvl="0" indent="-177800" algn="l">
              <a:spcBef>
                <a:spcPct val="0"/>
              </a:spcBef>
              <a:spcAft>
                <a:spcPts val="1100"/>
              </a:spcAft>
              <a:buClr>
                <a:srgbClr val="91AFBF"/>
              </a:buClr>
              <a:buSzTx/>
              <a:buFont typeface="Wingdings" panose="05000000000000000000" pitchFamily="2" charset="2"/>
              <a:buChar char="§"/>
              <a:defRPr/>
            </a:pPr>
            <a:r>
              <a:rPr lang="en-US" altLang="ko-KR" sz="1300" b="1" dirty="0">
                <a:solidFill>
                  <a:srgbClr val="515F7B"/>
                </a:solidFill>
                <a:latin typeface="맑은 고딕" pitchFamily="50" charset="-127"/>
                <a:ea typeface="맑은 고딕" pitchFamily="50" charset="-127"/>
              </a:rPr>
              <a:t>All student work output since the last accreditation visit must be stored in either real copies or in digital form. Digital image files must have an adequate level of resolution in either .jpg or .pdf files. A computer that can </a:t>
            </a:r>
            <a:r>
              <a:rPr lang="en-US" altLang="ko-KR" sz="1300" b="1" dirty="0" smtClean="0">
                <a:solidFill>
                  <a:srgbClr val="515F7B"/>
                </a:solidFill>
                <a:latin typeface="맑은 고딕" pitchFamily="50" charset="-127"/>
                <a:ea typeface="맑은 고딕" pitchFamily="50" charset="-127"/>
              </a:rPr>
              <a:t>show the </a:t>
            </a:r>
            <a:r>
              <a:rPr lang="en-US" altLang="ko-KR" sz="1300" b="1" dirty="0">
                <a:solidFill>
                  <a:srgbClr val="515F7B"/>
                </a:solidFill>
                <a:latin typeface="맑은 고딕" pitchFamily="50" charset="-127"/>
                <a:ea typeface="맑은 고딕" pitchFamily="50" charset="-127"/>
              </a:rPr>
              <a:t>images must </a:t>
            </a:r>
            <a:r>
              <a:rPr lang="en-US" altLang="ko-KR" sz="1300" b="1" dirty="0" smtClean="0">
                <a:solidFill>
                  <a:srgbClr val="515F7B"/>
                </a:solidFill>
                <a:latin typeface="맑은 고딕" pitchFamily="50" charset="-127"/>
                <a:ea typeface="맑은 고딕" pitchFamily="50" charset="-127"/>
              </a:rPr>
              <a:t>be </a:t>
            </a:r>
            <a:r>
              <a:rPr lang="en-US" altLang="ko-KR" sz="1300" b="1" dirty="0">
                <a:solidFill>
                  <a:srgbClr val="515F7B"/>
                </a:solidFill>
                <a:latin typeface="맑은 고딕" pitchFamily="50" charset="-127"/>
                <a:ea typeface="맑은 고딕" pitchFamily="50" charset="-127"/>
              </a:rPr>
              <a:t>furnished in the team room</a:t>
            </a:r>
            <a:r>
              <a:rPr lang="en-US" altLang="ko-KR" sz="1300" b="1" dirty="0" smtClean="0">
                <a:solidFill>
                  <a:srgbClr val="515F7B"/>
                </a:solidFill>
                <a:latin typeface="맑은 고딕" pitchFamily="50" charset="-127"/>
                <a:ea typeface="맑은 고딕" pitchFamily="50" charset="-127"/>
              </a:rPr>
              <a:t>.</a:t>
            </a:r>
            <a:endParaRPr kumimoji="1" lang="en-US" altLang="ko-KR" sz="1300" b="1" i="0" u="none" strike="noStrike" kern="1200" cap="none" spc="0" normalizeH="0" baseline="0" noProof="0" dirty="0" smtClean="0">
              <a:ln>
                <a:noFill/>
              </a:ln>
              <a:solidFill>
                <a:srgbClr val="515F7B"/>
              </a:solidFill>
              <a:effectLst/>
              <a:uLnTx/>
              <a:uFillTx/>
              <a:latin typeface="맑은 고딕" pitchFamily="50" charset="-127"/>
              <a:ea typeface="맑은 고딕" pitchFamily="50" charset="-127"/>
              <a:cs typeface="+mn-cs"/>
            </a:endParaRPr>
          </a:p>
          <a:p>
            <a:pPr marL="177800" marR="0" lvl="0" indent="-177800" algn="l" defTabSz="914400" rtl="0" eaLnBrk="1" fontAlgn="base" latinLnBrk="1" hangingPunct="1">
              <a:lnSpc>
                <a:spcPct val="100000"/>
              </a:lnSpc>
              <a:spcBef>
                <a:spcPct val="0"/>
              </a:spcBef>
              <a:spcAft>
                <a:spcPts val="1100"/>
              </a:spcAft>
              <a:buClr>
                <a:srgbClr val="91AFBF"/>
              </a:buClr>
              <a:buSzTx/>
              <a:buFont typeface="Wingdings" panose="05000000000000000000" pitchFamily="2" charset="2"/>
              <a:buChar char="§"/>
              <a:tabLst/>
              <a:defRPr/>
            </a:pPr>
            <a:r>
              <a:rPr kumimoji="1" lang="en-US" altLang="ko-KR" sz="1300" b="1" i="0" u="none" strike="noStrike" kern="1200" cap="none" spc="0" normalizeH="0" baseline="0" noProof="0" dirty="0" smtClean="0">
                <a:ln>
                  <a:noFill/>
                </a:ln>
                <a:solidFill>
                  <a:srgbClr val="515F7B"/>
                </a:solidFill>
                <a:effectLst/>
                <a:uLnTx/>
                <a:uFillTx/>
                <a:latin typeface="맑은 고딕" pitchFamily="50" charset="-127"/>
                <a:ea typeface="맑은 고딕" pitchFamily="50" charset="-127"/>
                <a:cs typeface="+mn-cs"/>
              </a:rPr>
              <a:t>Sampling of</a:t>
            </a:r>
            <a:r>
              <a:rPr kumimoji="1" lang="en-US" altLang="ko-KR" sz="1300" b="1" i="0" u="none" strike="noStrike" kern="1200" cap="none" spc="0" normalizeH="0" baseline="0" noProof="0" dirty="0" smtClean="0">
                <a:ln>
                  <a:noFill/>
                </a:ln>
                <a:solidFill>
                  <a:srgbClr val="C00000"/>
                </a:solidFill>
                <a:effectLst/>
                <a:uLnTx/>
                <a:uFillTx/>
                <a:latin typeface="맑은 고딕" pitchFamily="50" charset="-127"/>
                <a:ea typeface="맑은 고딕" pitchFamily="50" charset="-127"/>
                <a:cs typeface="+mn-cs"/>
              </a:rPr>
              <a:t> ‘high-pass’ works must be pinned up using vertical surface, and ‘low-pass’ works must be stored within the team room or easily accessible area.</a:t>
            </a:r>
            <a:endParaRPr kumimoji="1" lang="ko-KR" altLang="ko-KR" sz="1300" b="1" i="0" u="none" strike="noStrike" kern="1200" cap="none" spc="0" normalizeH="0" baseline="0" noProof="0" dirty="0">
              <a:ln>
                <a:noFill/>
              </a:ln>
              <a:solidFill>
                <a:srgbClr val="515F7B"/>
              </a:solidFill>
              <a:effectLst/>
              <a:uLnTx/>
              <a:uFillTx/>
              <a:latin typeface="맑은 고딕" pitchFamily="50" charset="-127"/>
              <a:ea typeface="맑은 고딕" pitchFamily="50" charset="-127"/>
              <a:cs typeface="+mn-cs"/>
            </a:endParaRPr>
          </a:p>
        </p:txBody>
      </p:sp>
      <p:sp>
        <p:nvSpPr>
          <p:cNvPr id="8" name="Rectangle 2"/>
          <p:cNvSpPr>
            <a:spLocks noGrp="1" noChangeArrowheads="1"/>
          </p:cNvSpPr>
          <p:nvPr>
            <p:ph type="title" idx="4294967295"/>
          </p:nvPr>
        </p:nvSpPr>
        <p:spPr>
          <a:xfrm>
            <a:off x="152400" y="84138"/>
            <a:ext cx="8915400" cy="677862"/>
          </a:xfrm>
          <a:noFill/>
        </p:spPr>
        <p:txBody>
          <a:bodyPr/>
          <a:lstStyle/>
          <a:p>
            <a:pPr lvl="0" eaLnBrk="1" hangingPunct="1"/>
            <a:r>
              <a:rPr lang="en-US" altLang="ko-KR" sz="2800" dirty="0" smtClean="0">
                <a:latin typeface="맑은 고딕" pitchFamily="50" charset="-127"/>
                <a:ea typeface="맑은 고딕" pitchFamily="50" charset="-127"/>
              </a:rPr>
              <a:t>Team </a:t>
            </a:r>
            <a:r>
              <a:rPr lang="en-US" altLang="ko-KR" sz="2800" dirty="0">
                <a:latin typeface="맑은 고딕" pitchFamily="50" charset="-127"/>
                <a:ea typeface="맑은 고딕" pitchFamily="50" charset="-127"/>
              </a:rPr>
              <a:t>Room Preparation</a:t>
            </a:r>
            <a:endParaRPr lang="ko-KR" altLang="en-US" sz="2800" dirty="0">
              <a:latin typeface="맑은 고딕" pitchFamily="50" charset="-127"/>
              <a:ea typeface="맑은 고딕" pitchFamily="50" charset="-127"/>
            </a:endParaRPr>
          </a:p>
        </p:txBody>
      </p:sp>
      <p:sp>
        <p:nvSpPr>
          <p:cNvPr id="5"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dirty="0" smtClean="0">
                <a:solidFill>
                  <a:srgbClr val="515F7B"/>
                </a:solidFill>
                <a:latin typeface="맑은 고딕" pitchFamily="50" charset="-127"/>
                <a:ea typeface="맑은 고딕" pitchFamily="50" charset="-127"/>
              </a:rPr>
              <a:t>1/3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4283018424"/>
      </p:ext>
    </p:extLst>
  </p:cSld>
  <p:clrMapOvr>
    <a:masterClrMapping/>
  </p:clrMapOvr>
  <p:transition spd="med">
    <p:wip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4"/>
          <p:cNvSpPr txBox="1">
            <a:spLocks noChangeArrowheads="1"/>
          </p:cNvSpPr>
          <p:nvPr/>
        </p:nvSpPr>
        <p:spPr bwMode="auto">
          <a:xfrm>
            <a:off x="827585" y="980728"/>
            <a:ext cx="7632848" cy="477054"/>
          </a:xfrm>
          <a:prstGeom prst="rect">
            <a:avLst/>
          </a:prstGeom>
          <a:noFill/>
          <a:ln w="9525">
            <a:noFill/>
            <a:miter lim="800000"/>
            <a:headEnd/>
            <a:tailEnd/>
          </a:ln>
          <a:effectLst/>
        </p:spPr>
        <p:txBody>
          <a:bodyPr wrap="square">
            <a:spAutoFit/>
          </a:bodyPr>
          <a:lstStyle/>
          <a:p>
            <a:pPr lvl="0" algn="l">
              <a:lnSpc>
                <a:spcPct val="125000"/>
              </a:lnSpc>
              <a:spcBef>
                <a:spcPct val="0"/>
              </a:spcBef>
              <a:spcAft>
                <a:spcPts val="900"/>
              </a:spcAft>
              <a:buClr>
                <a:srgbClr val="003399"/>
              </a:buClr>
              <a:buSzTx/>
              <a:defRPr/>
            </a:pPr>
            <a:r>
              <a:rPr kumimoji="1" lang="en-US" altLang="ko-KR" sz="2000" b="1" i="0" u="none" strike="noStrike" kern="1200" cap="none" spc="0" normalizeH="0" baseline="0" noProof="0" dirty="0" smtClean="0">
                <a:ln>
                  <a:noFill/>
                </a:ln>
                <a:solidFill>
                  <a:srgbClr val="515F7B"/>
                </a:solidFill>
                <a:effectLst/>
                <a:uLnTx/>
                <a:uFillTx/>
                <a:latin typeface="맑은 고딕" pitchFamily="50" charset="-127"/>
                <a:ea typeface="맑은 고딕" pitchFamily="50" charset="-127"/>
                <a:cs typeface="+mn-cs"/>
              </a:rPr>
              <a:t>General Cautions for </a:t>
            </a:r>
            <a:r>
              <a:rPr lang="en-US" altLang="ko-KR" b="1" dirty="0" smtClean="0">
                <a:solidFill>
                  <a:srgbClr val="515F7B"/>
                </a:solidFill>
                <a:latin typeface="맑은 고딕" pitchFamily="50" charset="-127"/>
                <a:ea typeface="맑은 고딕" pitchFamily="50" charset="-127"/>
              </a:rPr>
              <a:t>Design Studio Courses in </a:t>
            </a:r>
            <a:r>
              <a:rPr lang="en-US" altLang="ko-KR" b="1" dirty="0">
                <a:solidFill>
                  <a:srgbClr val="515F7B"/>
                </a:solidFill>
                <a:latin typeface="맑은 고딕" pitchFamily="50" charset="-127"/>
                <a:ea typeface="맑은 고딕" pitchFamily="50" charset="-127"/>
              </a:rPr>
              <a:t>Display</a:t>
            </a:r>
            <a:endParaRPr kumimoji="1" lang="en-US" altLang="ko-KR" sz="2000" b="1" i="0" u="none" strike="noStrike" kern="1200" cap="none" spc="0" normalizeH="0" baseline="0" noProof="0" dirty="0" smtClean="0">
              <a:ln>
                <a:noFill/>
              </a:ln>
              <a:solidFill>
                <a:srgbClr val="515F7B"/>
              </a:solidFill>
              <a:effectLst/>
              <a:uLnTx/>
              <a:uFillTx/>
              <a:latin typeface="맑은 고딕" pitchFamily="50" charset="-127"/>
              <a:ea typeface="맑은 고딕" pitchFamily="50" charset="-127"/>
              <a:cs typeface="+mn-cs"/>
            </a:endParaRPr>
          </a:p>
        </p:txBody>
      </p:sp>
      <p:sp>
        <p:nvSpPr>
          <p:cNvPr id="7" name="Text Box 5"/>
          <p:cNvSpPr txBox="1">
            <a:spLocks noChangeArrowheads="1"/>
          </p:cNvSpPr>
          <p:nvPr/>
        </p:nvSpPr>
        <p:spPr bwMode="auto">
          <a:xfrm>
            <a:off x="1043608" y="1988840"/>
            <a:ext cx="7848872" cy="4139595"/>
          </a:xfrm>
          <a:prstGeom prst="rect">
            <a:avLst/>
          </a:prstGeom>
          <a:noFill/>
          <a:ln w="9525">
            <a:noFill/>
            <a:miter lim="800000"/>
            <a:headEnd/>
            <a:tailEnd/>
          </a:ln>
        </p:spPr>
        <p:txBody>
          <a:bodyPr wrap="square" numCol="1">
            <a:spAutoFit/>
          </a:bodyPr>
          <a:lstStyle/>
          <a:p>
            <a:pPr marL="177800" lvl="0" indent="-177800" algn="l">
              <a:spcBef>
                <a:spcPct val="0"/>
              </a:spcBef>
              <a:spcAft>
                <a:spcPts val="1100"/>
              </a:spcAft>
              <a:buClr>
                <a:srgbClr val="91AFBF"/>
              </a:buClr>
              <a:buSzTx/>
              <a:buFont typeface="Wingdings" panose="05000000000000000000" pitchFamily="2" charset="2"/>
              <a:buChar char="§"/>
              <a:defRPr/>
            </a:pPr>
            <a:r>
              <a:rPr lang="en-US" altLang="ko-KR" sz="1300" b="1" dirty="0" smtClean="0">
                <a:solidFill>
                  <a:srgbClr val="515F7B"/>
                </a:solidFill>
                <a:latin typeface="맑은 고딕" pitchFamily="50" charset="-127"/>
                <a:ea typeface="맑은 고딕" pitchFamily="50" charset="-127"/>
              </a:rPr>
              <a:t>Only </a:t>
            </a:r>
            <a:r>
              <a:rPr lang="en-US" altLang="ko-KR" sz="1300" b="1" dirty="0">
                <a:solidFill>
                  <a:srgbClr val="515F7B"/>
                </a:solidFill>
                <a:latin typeface="맑은 고딕" pitchFamily="50" charset="-127"/>
                <a:ea typeface="맑은 고딕" pitchFamily="50" charset="-127"/>
              </a:rPr>
              <a:t>the drawings </a:t>
            </a:r>
            <a:r>
              <a:rPr lang="en-US" altLang="ko-KR" sz="1300" b="1" dirty="0" smtClean="0">
                <a:solidFill>
                  <a:srgbClr val="515F7B"/>
                </a:solidFill>
                <a:latin typeface="맑은 고딕" pitchFamily="50" charset="-127"/>
                <a:ea typeface="맑은 고딕" pitchFamily="50" charset="-127"/>
              </a:rPr>
              <a:t>and models </a:t>
            </a:r>
            <a:r>
              <a:rPr lang="en-US" altLang="ko-KR" sz="1300" b="1" dirty="0">
                <a:solidFill>
                  <a:srgbClr val="CC0000"/>
                </a:solidFill>
                <a:latin typeface="맑은 고딕" pitchFamily="50" charset="-127"/>
                <a:ea typeface="맑은 고딕" pitchFamily="50" charset="-127"/>
              </a:rPr>
              <a:t>originally made for class presentation </a:t>
            </a:r>
            <a:r>
              <a:rPr lang="en-US" altLang="ko-KR" sz="1300" b="1" dirty="0">
                <a:solidFill>
                  <a:srgbClr val="515F7B"/>
                </a:solidFill>
                <a:latin typeface="맑은 고딕" pitchFamily="50" charset="-127"/>
                <a:ea typeface="맑은 고딕" pitchFamily="50" charset="-127"/>
              </a:rPr>
              <a:t>can be displayed for the accreditation </a:t>
            </a:r>
            <a:r>
              <a:rPr lang="en-US" altLang="ko-KR" sz="1300" b="1" dirty="0" smtClean="0">
                <a:solidFill>
                  <a:srgbClr val="515F7B"/>
                </a:solidFill>
                <a:latin typeface="맑은 고딕" pitchFamily="50" charset="-127"/>
                <a:ea typeface="맑은 고딕" pitchFamily="50" charset="-127"/>
              </a:rPr>
              <a:t>visit.</a:t>
            </a:r>
            <a:endParaRPr kumimoji="1" lang="en-US" altLang="ko-KR" sz="1300" b="1" i="0" u="none" strike="noStrike" kern="1200" cap="none" spc="0" normalizeH="0" baseline="0" noProof="0" dirty="0">
              <a:ln>
                <a:noFill/>
              </a:ln>
              <a:solidFill>
                <a:srgbClr val="515F7B"/>
              </a:solidFill>
              <a:effectLst/>
              <a:uLnTx/>
              <a:uFillTx/>
              <a:latin typeface="맑은 고딕" pitchFamily="50" charset="-127"/>
              <a:ea typeface="맑은 고딕" pitchFamily="50" charset="-127"/>
              <a:cs typeface="+mn-cs"/>
            </a:endParaRPr>
          </a:p>
          <a:p>
            <a:pPr marL="177800" lvl="0" indent="-177800" algn="l">
              <a:spcBef>
                <a:spcPct val="0"/>
              </a:spcBef>
              <a:spcAft>
                <a:spcPts val="1100"/>
              </a:spcAft>
              <a:buClr>
                <a:srgbClr val="91AFBF"/>
              </a:buClr>
              <a:buSzTx/>
              <a:buFont typeface="Wingdings" panose="05000000000000000000" pitchFamily="2" charset="2"/>
              <a:buChar char="§"/>
              <a:defRPr/>
            </a:pPr>
            <a:r>
              <a:rPr lang="en-US" altLang="ko-KR" sz="1300" b="1" dirty="0" smtClean="0">
                <a:solidFill>
                  <a:srgbClr val="515F7B"/>
                </a:solidFill>
                <a:latin typeface="맑은 고딕" pitchFamily="50" charset="-127"/>
                <a:ea typeface="맑은 고딕" pitchFamily="50" charset="-127"/>
              </a:rPr>
              <a:t>It </a:t>
            </a:r>
            <a:r>
              <a:rPr lang="en-US" altLang="ko-KR" sz="1300" b="1" dirty="0">
                <a:solidFill>
                  <a:srgbClr val="515F7B"/>
                </a:solidFill>
                <a:latin typeface="맑은 고딕" pitchFamily="50" charset="-127"/>
                <a:ea typeface="맑은 고딕" pitchFamily="50" charset="-127"/>
              </a:rPr>
              <a:t>is </a:t>
            </a:r>
            <a:r>
              <a:rPr lang="en-US" altLang="ko-KR" sz="1300" b="1" dirty="0">
                <a:solidFill>
                  <a:srgbClr val="CC0000"/>
                </a:solidFill>
                <a:latin typeface="맑은 고딕" pitchFamily="50" charset="-127"/>
                <a:ea typeface="맑은 고딕" pitchFamily="50" charset="-127"/>
              </a:rPr>
              <a:t>prohibited to re-work or reproduce </a:t>
            </a:r>
            <a:r>
              <a:rPr lang="en-US" altLang="ko-KR" sz="1300" b="1" dirty="0">
                <a:solidFill>
                  <a:srgbClr val="515F7B"/>
                </a:solidFill>
                <a:latin typeface="맑은 고딕" pitchFamily="50" charset="-127"/>
                <a:ea typeface="맑은 고딕" pitchFamily="50" charset="-127"/>
              </a:rPr>
              <a:t>for the sake of the accreditation visit</a:t>
            </a:r>
            <a:r>
              <a:rPr lang="en-US" altLang="ko-KR" sz="1300" b="1" dirty="0" smtClean="0">
                <a:solidFill>
                  <a:srgbClr val="515F7B"/>
                </a:solidFill>
                <a:latin typeface="맑은 고딕" pitchFamily="50" charset="-127"/>
                <a:ea typeface="맑은 고딕" pitchFamily="50" charset="-127"/>
              </a:rPr>
              <a:t>.</a:t>
            </a:r>
            <a:endParaRPr kumimoji="1" lang="en-US" altLang="ko-KR" sz="1300" b="1" i="0" u="none" strike="noStrike" kern="1200" cap="none" spc="0" normalizeH="0" baseline="0" noProof="0" dirty="0">
              <a:ln>
                <a:noFill/>
              </a:ln>
              <a:solidFill>
                <a:srgbClr val="515F7B"/>
              </a:solidFill>
              <a:effectLst/>
              <a:uLnTx/>
              <a:uFillTx/>
              <a:latin typeface="맑은 고딕" pitchFamily="50" charset="-127"/>
              <a:ea typeface="맑은 고딕" pitchFamily="50" charset="-127"/>
              <a:cs typeface="+mn-cs"/>
            </a:endParaRPr>
          </a:p>
          <a:p>
            <a:pPr marL="177800" marR="0" lvl="0" indent="-177800" algn="l" defTabSz="914400" rtl="0" eaLnBrk="1" fontAlgn="base" latinLnBrk="1" hangingPunct="1">
              <a:lnSpc>
                <a:spcPct val="100000"/>
              </a:lnSpc>
              <a:spcBef>
                <a:spcPct val="0"/>
              </a:spcBef>
              <a:spcAft>
                <a:spcPts val="1100"/>
              </a:spcAft>
              <a:buClr>
                <a:srgbClr val="91AFBF"/>
              </a:buClr>
              <a:buSzTx/>
              <a:buFont typeface="Wingdings" panose="05000000000000000000" pitchFamily="2" charset="2"/>
              <a:buChar char="§"/>
              <a:tabLst/>
              <a:defRPr/>
            </a:pPr>
            <a:r>
              <a:rPr kumimoji="1" lang="en-US" altLang="ko-KR" sz="1300" b="1" i="0" u="none" strike="noStrike" kern="1200" cap="none" spc="0" normalizeH="0" baseline="0" noProof="0" dirty="0">
                <a:ln>
                  <a:noFill/>
                </a:ln>
                <a:solidFill>
                  <a:srgbClr val="515F7B"/>
                </a:solidFill>
                <a:effectLst/>
                <a:uLnTx/>
                <a:uFillTx/>
                <a:latin typeface="맑은 고딕" pitchFamily="50" charset="-127"/>
                <a:ea typeface="맑은 고딕" pitchFamily="50" charset="-127"/>
                <a:cs typeface="+mn-cs"/>
              </a:rPr>
              <a:t>In case of group work, credits for each contributor must be clearly marked. </a:t>
            </a:r>
            <a:endParaRPr kumimoji="1" lang="en-US" altLang="ko-KR" sz="1300" b="1" i="0" u="none" strike="noStrike" kern="1200" cap="none" spc="0" normalizeH="0" baseline="0" noProof="0" dirty="0" smtClean="0">
              <a:ln>
                <a:noFill/>
              </a:ln>
              <a:solidFill>
                <a:srgbClr val="515F7B"/>
              </a:solidFill>
              <a:effectLst/>
              <a:uLnTx/>
              <a:uFillTx/>
              <a:latin typeface="맑은 고딕" pitchFamily="50" charset="-127"/>
              <a:ea typeface="맑은 고딕" pitchFamily="50" charset="-127"/>
              <a:cs typeface="+mn-cs"/>
            </a:endParaRPr>
          </a:p>
          <a:p>
            <a:pPr marL="177800" lvl="0" indent="-177800" algn="l">
              <a:spcBef>
                <a:spcPct val="0"/>
              </a:spcBef>
              <a:spcAft>
                <a:spcPts val="1100"/>
              </a:spcAft>
              <a:buClr>
                <a:srgbClr val="91AFBF"/>
              </a:buClr>
              <a:buSzTx/>
              <a:buFont typeface="Wingdings" panose="05000000000000000000" pitchFamily="2" charset="2"/>
              <a:buChar char="§"/>
              <a:defRPr/>
            </a:pPr>
            <a:r>
              <a:rPr lang="en-US" altLang="ko-KR" sz="1300" b="1" dirty="0" smtClean="0">
                <a:solidFill>
                  <a:srgbClr val="515F7B"/>
                </a:solidFill>
                <a:latin typeface="맑은 고딕" pitchFamily="50" charset="-127"/>
                <a:ea typeface="맑은 고딕" pitchFamily="50" charset="-127"/>
              </a:rPr>
              <a:t>If </a:t>
            </a:r>
            <a:r>
              <a:rPr lang="en-US" altLang="ko-KR" sz="1300" b="1" dirty="0">
                <a:solidFill>
                  <a:srgbClr val="515F7B"/>
                </a:solidFill>
                <a:latin typeface="맑은 고딕" pitchFamily="50" charset="-127"/>
                <a:ea typeface="맑은 고딕" pitchFamily="50" charset="-127"/>
              </a:rPr>
              <a:t>a studio class was divided into separate groups to work on a project with the same goal and contents in the same academic year, the program </a:t>
            </a:r>
            <a:r>
              <a:rPr lang="en-US" altLang="ko-KR" sz="1300" b="1" dirty="0">
                <a:solidFill>
                  <a:srgbClr val="CC0000"/>
                </a:solidFill>
                <a:latin typeface="맑은 고딕" pitchFamily="50" charset="-127"/>
                <a:ea typeface="맑은 고딕" pitchFamily="50" charset="-127"/>
              </a:rPr>
              <a:t>may use its discretion </a:t>
            </a:r>
            <a:r>
              <a:rPr lang="en-US" altLang="ko-KR" sz="1300" b="1" dirty="0">
                <a:solidFill>
                  <a:srgbClr val="515F7B"/>
                </a:solidFill>
                <a:latin typeface="맑은 고딕" pitchFamily="50" charset="-127"/>
                <a:ea typeface="맑은 고딕" pitchFamily="50" charset="-127"/>
              </a:rPr>
              <a:t>to select the outputs for the sake of efficient and meaningful display</a:t>
            </a:r>
            <a:r>
              <a:rPr lang="en-US" altLang="ko-KR" sz="1300" b="1" dirty="0" smtClean="0">
                <a:solidFill>
                  <a:srgbClr val="515F7B"/>
                </a:solidFill>
                <a:latin typeface="맑은 고딕" pitchFamily="50" charset="-127"/>
                <a:ea typeface="맑은 고딕" pitchFamily="50" charset="-127"/>
              </a:rPr>
              <a:t>. </a:t>
            </a:r>
          </a:p>
          <a:p>
            <a:pPr marL="177800" lvl="0" indent="-177800" algn="l">
              <a:spcBef>
                <a:spcPct val="0"/>
              </a:spcBef>
              <a:spcAft>
                <a:spcPts val="1100"/>
              </a:spcAft>
              <a:buClr>
                <a:srgbClr val="91AFBF"/>
              </a:buClr>
              <a:buSzTx/>
              <a:buFont typeface="Wingdings" panose="05000000000000000000" pitchFamily="2" charset="2"/>
              <a:buChar char="§"/>
              <a:defRPr/>
            </a:pPr>
            <a:r>
              <a:rPr lang="en-US" altLang="ko-KR" sz="1300" b="1" dirty="0">
                <a:solidFill>
                  <a:srgbClr val="515F7B"/>
                </a:solidFill>
                <a:latin typeface="맑은 고딕" pitchFamily="50" charset="-127"/>
                <a:ea typeface="맑은 고딕" pitchFamily="50" charset="-127"/>
              </a:rPr>
              <a:t>Contents and the extents of the display should be discussed with the visiting team chair, and </a:t>
            </a:r>
            <a:r>
              <a:rPr lang="en-US" altLang="ko-KR" sz="1300" b="1" dirty="0">
                <a:solidFill>
                  <a:srgbClr val="CC0000"/>
                </a:solidFill>
                <a:latin typeface="맑은 고딕" pitchFamily="50" charset="-127"/>
                <a:ea typeface="맑은 고딕" pitchFamily="50" charset="-127"/>
              </a:rPr>
              <a:t>it is recommended to furnish the process of students’ design works </a:t>
            </a:r>
            <a:r>
              <a:rPr lang="en-US" altLang="ko-KR" sz="1300" b="1" dirty="0">
                <a:solidFill>
                  <a:srgbClr val="515F7B"/>
                </a:solidFill>
                <a:latin typeface="맑은 고딕" pitchFamily="50" charset="-127"/>
                <a:ea typeface="맑은 고딕" pitchFamily="50" charset="-127"/>
              </a:rPr>
              <a:t>(student portfolio) not limited to end result. It is suggested that the team room not be crowded with too much student </a:t>
            </a:r>
            <a:r>
              <a:rPr lang="en-US" altLang="ko-KR" sz="1300" b="1" dirty="0" smtClean="0">
                <a:solidFill>
                  <a:srgbClr val="515F7B"/>
                </a:solidFill>
                <a:latin typeface="맑은 고딕" pitchFamily="50" charset="-127"/>
                <a:ea typeface="맑은 고딕" pitchFamily="50" charset="-127"/>
              </a:rPr>
              <a:t>works in display.</a:t>
            </a:r>
            <a:endParaRPr kumimoji="1" lang="en-US" altLang="ko-KR" sz="1300" b="1" i="0" u="none" strike="noStrike" kern="1200" cap="none" spc="0" normalizeH="0" baseline="0" noProof="0" dirty="0">
              <a:ln>
                <a:noFill/>
              </a:ln>
              <a:solidFill>
                <a:srgbClr val="515F7B"/>
              </a:solidFill>
              <a:effectLst/>
              <a:uLnTx/>
              <a:uFillTx/>
              <a:latin typeface="맑은 고딕" pitchFamily="50" charset="-127"/>
              <a:ea typeface="맑은 고딕" pitchFamily="50" charset="-127"/>
              <a:cs typeface="+mn-cs"/>
            </a:endParaRPr>
          </a:p>
          <a:p>
            <a:pPr marL="177800" marR="0" lvl="0" indent="-177800" algn="l" defTabSz="914400" rtl="0" eaLnBrk="1" fontAlgn="base" latinLnBrk="1" hangingPunct="1">
              <a:lnSpc>
                <a:spcPct val="100000"/>
              </a:lnSpc>
              <a:spcBef>
                <a:spcPct val="0"/>
              </a:spcBef>
              <a:spcAft>
                <a:spcPts val="1100"/>
              </a:spcAft>
              <a:buClr>
                <a:srgbClr val="91AFBF"/>
              </a:buClr>
              <a:buSzTx/>
              <a:buFont typeface="Wingdings" panose="05000000000000000000" pitchFamily="2" charset="2"/>
              <a:buChar char="§"/>
              <a:tabLst/>
              <a:defRPr/>
            </a:pPr>
            <a:r>
              <a:rPr kumimoji="1" lang="en-US" altLang="ko-KR" sz="1300" b="1" i="0" u="none" strike="noStrike" kern="1200" cap="none" spc="0" normalizeH="0" baseline="0" noProof="0" dirty="0">
                <a:ln>
                  <a:noFill/>
                </a:ln>
                <a:solidFill>
                  <a:srgbClr val="515F7B"/>
                </a:solidFill>
                <a:effectLst/>
                <a:uLnTx/>
                <a:uFillTx/>
                <a:latin typeface="맑은 고딕" pitchFamily="50" charset="-127"/>
                <a:ea typeface="맑은 고딕" pitchFamily="50" charset="-127"/>
                <a:cs typeface="+mn-cs"/>
              </a:rPr>
              <a:t>All student work output since the last accreditation visit must be stored in either real copies or in digital form. Digital image files must have an adequate level of resolution in either .jpg or .pdf files. A computer that can </a:t>
            </a:r>
            <a:r>
              <a:rPr kumimoji="1" lang="en-US" altLang="ko-KR" sz="1300" b="1" i="0" u="none" strike="noStrike" kern="1200" cap="none" spc="0" normalizeH="0" baseline="0" noProof="0" dirty="0" smtClean="0">
                <a:ln>
                  <a:noFill/>
                </a:ln>
                <a:solidFill>
                  <a:srgbClr val="515F7B"/>
                </a:solidFill>
                <a:effectLst/>
                <a:uLnTx/>
                <a:uFillTx/>
                <a:latin typeface="맑은 고딕" pitchFamily="50" charset="-127"/>
                <a:ea typeface="맑은 고딕" pitchFamily="50" charset="-127"/>
                <a:cs typeface="+mn-cs"/>
              </a:rPr>
              <a:t>show the </a:t>
            </a:r>
            <a:r>
              <a:rPr kumimoji="1" lang="en-US" altLang="ko-KR" sz="1300" b="1" i="0" u="none" strike="noStrike" kern="1200" cap="none" spc="0" normalizeH="0" baseline="0" noProof="0" dirty="0">
                <a:ln>
                  <a:noFill/>
                </a:ln>
                <a:solidFill>
                  <a:srgbClr val="515F7B"/>
                </a:solidFill>
                <a:effectLst/>
                <a:uLnTx/>
                <a:uFillTx/>
                <a:latin typeface="맑은 고딕" pitchFamily="50" charset="-127"/>
                <a:ea typeface="맑은 고딕" pitchFamily="50" charset="-127"/>
                <a:cs typeface="+mn-cs"/>
              </a:rPr>
              <a:t>images must </a:t>
            </a:r>
            <a:r>
              <a:rPr kumimoji="1" lang="en-US" altLang="ko-KR" sz="1300" b="1" i="0" u="none" strike="noStrike" kern="1200" cap="none" spc="0" normalizeH="0" baseline="0" noProof="0" dirty="0" smtClean="0">
                <a:ln>
                  <a:noFill/>
                </a:ln>
                <a:solidFill>
                  <a:srgbClr val="515F7B"/>
                </a:solidFill>
                <a:effectLst/>
                <a:uLnTx/>
                <a:uFillTx/>
                <a:latin typeface="맑은 고딕" pitchFamily="50" charset="-127"/>
                <a:ea typeface="맑은 고딕" pitchFamily="50" charset="-127"/>
                <a:cs typeface="+mn-cs"/>
              </a:rPr>
              <a:t>be </a:t>
            </a:r>
            <a:r>
              <a:rPr kumimoji="1" lang="en-US" altLang="ko-KR" sz="1300" b="1" i="0" u="none" strike="noStrike" kern="1200" cap="none" spc="0" normalizeH="0" baseline="0" noProof="0" dirty="0">
                <a:ln>
                  <a:noFill/>
                </a:ln>
                <a:solidFill>
                  <a:srgbClr val="515F7B"/>
                </a:solidFill>
                <a:effectLst/>
                <a:uLnTx/>
                <a:uFillTx/>
                <a:latin typeface="맑은 고딕" pitchFamily="50" charset="-127"/>
                <a:ea typeface="맑은 고딕" pitchFamily="50" charset="-127"/>
                <a:cs typeface="+mn-cs"/>
              </a:rPr>
              <a:t>furnished in the team room</a:t>
            </a:r>
            <a:r>
              <a:rPr kumimoji="1" lang="en-US" altLang="ko-KR" sz="1300" b="1" i="0" u="none" strike="noStrike" kern="1200" cap="none" spc="0" normalizeH="0" baseline="0" noProof="0" dirty="0" smtClean="0">
                <a:ln>
                  <a:noFill/>
                </a:ln>
                <a:solidFill>
                  <a:srgbClr val="515F7B"/>
                </a:solidFill>
                <a:effectLst/>
                <a:uLnTx/>
                <a:uFillTx/>
                <a:latin typeface="맑은 고딕" pitchFamily="50" charset="-127"/>
                <a:ea typeface="맑은 고딕" pitchFamily="50" charset="-127"/>
                <a:cs typeface="+mn-cs"/>
              </a:rPr>
              <a:t>.</a:t>
            </a:r>
            <a:endParaRPr lang="en-US" altLang="ko-KR" sz="1300" b="1" dirty="0">
              <a:solidFill>
                <a:srgbClr val="515F7B"/>
              </a:solidFill>
              <a:latin typeface="맑은 고딕" pitchFamily="50" charset="-127"/>
              <a:ea typeface="맑은 고딕" pitchFamily="50" charset="-127"/>
            </a:endParaRPr>
          </a:p>
          <a:p>
            <a:pPr marL="177800" lvl="0" indent="-177800" algn="l">
              <a:spcBef>
                <a:spcPct val="0"/>
              </a:spcBef>
              <a:spcAft>
                <a:spcPts val="1100"/>
              </a:spcAft>
              <a:buClr>
                <a:srgbClr val="91AFBF"/>
              </a:buClr>
              <a:buSzTx/>
              <a:buFont typeface="Wingdings" panose="05000000000000000000" pitchFamily="2" charset="2"/>
              <a:buChar char="§"/>
              <a:defRPr/>
            </a:pPr>
            <a:r>
              <a:rPr lang="en-US" altLang="ko-KR" sz="1300" b="1" dirty="0">
                <a:solidFill>
                  <a:srgbClr val="515F7B"/>
                </a:solidFill>
                <a:latin typeface="맑은 고딕" pitchFamily="50" charset="-127"/>
                <a:ea typeface="맑은 고딕" pitchFamily="50" charset="-127"/>
              </a:rPr>
              <a:t>Sampling of</a:t>
            </a:r>
            <a:r>
              <a:rPr lang="en-US" altLang="ko-KR" sz="1300" b="1" dirty="0">
                <a:solidFill>
                  <a:srgbClr val="C00000"/>
                </a:solidFill>
                <a:latin typeface="맑은 고딕" pitchFamily="50" charset="-127"/>
                <a:ea typeface="맑은 고딕" pitchFamily="50" charset="-127"/>
              </a:rPr>
              <a:t> ‘high-pass’ works must be pinned up using vertical surface, and ‘low-pass’ works must be stored within the team room or easily accessible area.</a:t>
            </a:r>
            <a:endParaRPr kumimoji="1" lang="ko-KR" altLang="ko-KR" sz="1300" b="1" i="0" u="none" strike="noStrike" kern="1200" cap="none" spc="0" normalizeH="0" baseline="0" noProof="0" dirty="0">
              <a:ln>
                <a:noFill/>
              </a:ln>
              <a:solidFill>
                <a:srgbClr val="515F7B"/>
              </a:solidFill>
              <a:effectLst/>
              <a:uLnTx/>
              <a:uFillTx/>
              <a:latin typeface="맑은 고딕" pitchFamily="50" charset="-127"/>
              <a:ea typeface="맑은 고딕" pitchFamily="50" charset="-127"/>
              <a:cs typeface="+mn-cs"/>
            </a:endParaRPr>
          </a:p>
        </p:txBody>
      </p:sp>
      <p:sp>
        <p:nvSpPr>
          <p:cNvPr id="8" name="Rectangle 2"/>
          <p:cNvSpPr>
            <a:spLocks noGrp="1" noChangeArrowheads="1"/>
          </p:cNvSpPr>
          <p:nvPr>
            <p:ph type="title" idx="4294967295"/>
          </p:nvPr>
        </p:nvSpPr>
        <p:spPr>
          <a:xfrm>
            <a:off x="152400" y="84138"/>
            <a:ext cx="8915400" cy="677862"/>
          </a:xfrm>
          <a:noFill/>
        </p:spPr>
        <p:txBody>
          <a:bodyPr/>
          <a:lstStyle/>
          <a:p>
            <a:pPr lvl="0" eaLnBrk="1" hangingPunct="1"/>
            <a:r>
              <a:rPr lang="en-US" altLang="ko-KR" sz="2800" dirty="0" smtClean="0">
                <a:latin typeface="맑은 고딕" pitchFamily="50" charset="-127"/>
                <a:ea typeface="맑은 고딕" pitchFamily="50" charset="-127"/>
              </a:rPr>
              <a:t>Team </a:t>
            </a:r>
            <a:r>
              <a:rPr lang="en-US" altLang="ko-KR" sz="2800" dirty="0">
                <a:latin typeface="맑은 고딕" pitchFamily="50" charset="-127"/>
                <a:ea typeface="맑은 고딕" pitchFamily="50" charset="-127"/>
              </a:rPr>
              <a:t>Room Preparation</a:t>
            </a:r>
            <a:endParaRPr lang="ko-KR" altLang="en-US" sz="2800" dirty="0">
              <a:latin typeface="맑은 고딕" pitchFamily="50" charset="-127"/>
              <a:ea typeface="맑은 고딕" pitchFamily="50" charset="-127"/>
            </a:endParaRPr>
          </a:p>
        </p:txBody>
      </p:sp>
      <p:sp>
        <p:nvSpPr>
          <p:cNvPr id="5"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dirty="0" smtClean="0">
                <a:solidFill>
                  <a:srgbClr val="515F7B"/>
                </a:solidFill>
                <a:latin typeface="맑은 고딕" pitchFamily="50" charset="-127"/>
                <a:ea typeface="맑은 고딕" pitchFamily="50" charset="-127"/>
              </a:rPr>
              <a:t>1/3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4097743759"/>
      </p:ext>
    </p:extLst>
  </p:cSld>
  <p:clrMapOvr>
    <a:masterClrMapping/>
  </p:clrMapOvr>
  <p:transition spd="med">
    <p:wip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4" name="Text Box 5"/>
          <p:cNvSpPr txBox="1">
            <a:spLocks noChangeArrowheads="1"/>
          </p:cNvSpPr>
          <p:nvPr/>
        </p:nvSpPr>
        <p:spPr bwMode="auto">
          <a:xfrm>
            <a:off x="1187624" y="1298106"/>
            <a:ext cx="7416824" cy="2778966"/>
          </a:xfrm>
          <a:prstGeom prst="rect">
            <a:avLst/>
          </a:prstGeom>
          <a:noFill/>
          <a:ln w="9525">
            <a:noFill/>
            <a:miter lim="800000"/>
            <a:headEnd/>
            <a:tailEnd/>
          </a:ln>
        </p:spPr>
        <p:txBody>
          <a:bodyPr wrap="square">
            <a:spAutoFit/>
          </a:bodyPr>
          <a:lstStyle/>
          <a:p>
            <a:pPr marL="176213" indent="-176213" algn="l">
              <a:lnSpc>
                <a:spcPct val="125000"/>
              </a:lnSpc>
              <a:spcBef>
                <a:spcPct val="0"/>
              </a:spcBef>
              <a:buClr>
                <a:schemeClr val="hlink"/>
              </a:buClr>
              <a:buSzTx/>
            </a:pPr>
            <a:r>
              <a:rPr lang="en-US" altLang="ko-KR" sz="1800" b="1" i="1" dirty="0" smtClean="0">
                <a:solidFill>
                  <a:srgbClr val="003399"/>
                </a:solidFill>
                <a:effectLst>
                  <a:outerShdw blurRad="38100" dist="38100" dir="2700000" algn="tl">
                    <a:srgbClr val="000000">
                      <a:alpha val="43137"/>
                    </a:srgbClr>
                  </a:outerShdw>
                </a:effectLst>
                <a:latin typeface="맑은 고딕" pitchFamily="50" charset="-127"/>
                <a:ea typeface="맑은 고딕" pitchFamily="50" charset="-127"/>
              </a:rPr>
              <a:t>Purpose of displaying faculty member’s work?</a:t>
            </a:r>
            <a:endParaRPr lang="en-US" altLang="ko-KR" sz="1800" b="1" i="1" dirty="0">
              <a:solidFill>
                <a:srgbClr val="003399"/>
              </a:solidFill>
              <a:effectLst>
                <a:outerShdw blurRad="38100" dist="38100" dir="2700000" algn="tl">
                  <a:srgbClr val="000000">
                    <a:alpha val="43137"/>
                  </a:srgbClr>
                </a:outerShdw>
              </a:effectLst>
              <a:latin typeface="맑은 고딕" pitchFamily="50" charset="-127"/>
              <a:ea typeface="맑은 고딕" pitchFamily="50" charset="-127"/>
            </a:endParaRPr>
          </a:p>
          <a:p>
            <a:pPr marL="176213" indent="-176213" algn="r">
              <a:lnSpc>
                <a:spcPct val="125000"/>
              </a:lnSpc>
              <a:spcBef>
                <a:spcPct val="0"/>
              </a:spcBef>
              <a:buClr>
                <a:schemeClr val="hlink"/>
              </a:buClr>
              <a:buSzTx/>
            </a:pPr>
            <a:r>
              <a:rPr lang="en-US" altLang="ko-KR" sz="1200" b="1" dirty="0" smtClean="0">
                <a:solidFill>
                  <a:srgbClr val="003399"/>
                </a:solidFill>
                <a:latin typeface="맑은 고딕" pitchFamily="50" charset="-127"/>
                <a:ea typeface="맑은 고딕" pitchFamily="50" charset="-127"/>
              </a:rPr>
              <a:t>To help visiting team members get acquainted with the faculty members’ achievements.</a:t>
            </a:r>
            <a:endParaRPr lang="en-US" altLang="ko-KR" sz="1200" b="1" dirty="0">
              <a:solidFill>
                <a:srgbClr val="003399"/>
              </a:solidFill>
              <a:latin typeface="맑은 고딕" pitchFamily="50" charset="-127"/>
              <a:ea typeface="맑은 고딕" pitchFamily="50" charset="-127"/>
            </a:endParaRPr>
          </a:p>
          <a:p>
            <a:pPr marL="176213" indent="-176213" algn="r">
              <a:lnSpc>
                <a:spcPct val="125000"/>
              </a:lnSpc>
              <a:spcBef>
                <a:spcPct val="0"/>
              </a:spcBef>
              <a:buClr>
                <a:schemeClr val="hlink"/>
              </a:buClr>
              <a:buSzTx/>
            </a:pPr>
            <a:endParaRPr lang="en-US" altLang="ko-KR" sz="800" b="1" dirty="0">
              <a:solidFill>
                <a:srgbClr val="C00000"/>
              </a:solidFill>
              <a:latin typeface="맑은 고딕" pitchFamily="50" charset="-127"/>
              <a:ea typeface="맑은 고딕" pitchFamily="50" charset="-127"/>
            </a:endParaRPr>
          </a:p>
          <a:p>
            <a:pPr marL="176213" indent="-176213" algn="l">
              <a:lnSpc>
                <a:spcPct val="125000"/>
              </a:lnSpc>
              <a:spcBef>
                <a:spcPct val="0"/>
              </a:spcBef>
              <a:buClr>
                <a:schemeClr val="hlink"/>
              </a:buClr>
              <a:buSzTx/>
            </a:pPr>
            <a:r>
              <a:rPr lang="en-US" altLang="ko-KR" sz="1500" b="1" dirty="0" smtClean="0">
                <a:solidFill>
                  <a:srgbClr val="C00000"/>
                </a:solidFill>
                <a:latin typeface="맑은 고딕" pitchFamily="50" charset="-127"/>
                <a:ea typeface="맑은 고딕" pitchFamily="50" charset="-127"/>
              </a:rPr>
              <a:t>Caution :</a:t>
            </a:r>
            <a:endParaRPr lang="en-US" altLang="ko-KR" sz="1500" b="1" dirty="0">
              <a:solidFill>
                <a:srgbClr val="C00000"/>
              </a:solidFill>
              <a:latin typeface="맑은 고딕" pitchFamily="50" charset="-127"/>
              <a:ea typeface="맑은 고딕" pitchFamily="50" charset="-127"/>
            </a:endParaRPr>
          </a:p>
          <a:p>
            <a:pPr marL="176213" indent="-176213" algn="l">
              <a:lnSpc>
                <a:spcPct val="125000"/>
              </a:lnSpc>
              <a:spcBef>
                <a:spcPct val="0"/>
              </a:spcBef>
              <a:buClr>
                <a:schemeClr val="hlink"/>
              </a:buClr>
              <a:buSzTx/>
            </a:pPr>
            <a:endParaRPr lang="en-US" altLang="ko-KR" sz="600" b="1" dirty="0">
              <a:solidFill>
                <a:srgbClr val="003399"/>
              </a:solidFill>
              <a:latin typeface="맑은 고딕" pitchFamily="50" charset="-127"/>
              <a:ea typeface="맑은 고딕" pitchFamily="50" charset="-127"/>
            </a:endParaRPr>
          </a:p>
          <a:p>
            <a:pPr marL="176213" indent="-176213" algn="l">
              <a:lnSpc>
                <a:spcPct val="125000"/>
              </a:lnSpc>
              <a:spcBef>
                <a:spcPct val="0"/>
              </a:spcBef>
              <a:buClr>
                <a:schemeClr val="hlink"/>
              </a:buClr>
              <a:buSzTx/>
            </a:pPr>
            <a:endParaRPr lang="en-US" altLang="ko-KR" sz="600" b="1" dirty="0">
              <a:solidFill>
                <a:srgbClr val="003399"/>
              </a:solidFill>
              <a:latin typeface="맑은 고딕" pitchFamily="50" charset="-127"/>
              <a:ea typeface="맑은 고딕" pitchFamily="50" charset="-127"/>
            </a:endParaRPr>
          </a:p>
          <a:p>
            <a:pPr marL="176213" indent="-176213" algn="l">
              <a:lnSpc>
                <a:spcPct val="125000"/>
              </a:lnSpc>
              <a:spcBef>
                <a:spcPct val="0"/>
              </a:spcBef>
              <a:spcAft>
                <a:spcPts val="1100"/>
              </a:spcAft>
              <a:buClr>
                <a:schemeClr val="hlink"/>
              </a:buClr>
              <a:buSzTx/>
              <a:buFont typeface="Wingdings" pitchFamily="2" charset="2"/>
              <a:buChar char="§"/>
            </a:pPr>
            <a:r>
              <a:rPr lang="en-US" altLang="ko-KR" sz="1500" b="1" dirty="0" smtClean="0">
                <a:solidFill>
                  <a:schemeClr val="tx2"/>
                </a:solidFill>
                <a:latin typeface="맑은 고딕" pitchFamily="50" charset="-127"/>
                <a:ea typeface="맑은 고딕" pitchFamily="50" charset="-127"/>
              </a:rPr>
              <a:t>Avoid excessive display of works</a:t>
            </a:r>
            <a:endParaRPr lang="en-US" altLang="ko-KR" sz="1500" b="1" dirty="0">
              <a:solidFill>
                <a:schemeClr val="tx2"/>
              </a:solidFill>
              <a:latin typeface="맑은 고딕" pitchFamily="50" charset="-127"/>
              <a:ea typeface="맑은 고딕" pitchFamily="50" charset="-127"/>
            </a:endParaRPr>
          </a:p>
          <a:p>
            <a:pPr marL="176213" indent="-176213" algn="l">
              <a:lnSpc>
                <a:spcPct val="125000"/>
              </a:lnSpc>
              <a:spcBef>
                <a:spcPct val="0"/>
              </a:spcBef>
              <a:spcAft>
                <a:spcPts val="1100"/>
              </a:spcAft>
              <a:buClr>
                <a:schemeClr val="hlink"/>
              </a:buClr>
              <a:buSzTx/>
              <a:buFont typeface="Wingdings" pitchFamily="2" charset="2"/>
              <a:buChar char="§"/>
            </a:pPr>
            <a:r>
              <a:rPr lang="en-US" altLang="ko-KR" sz="1500" b="1" dirty="0" smtClean="0">
                <a:solidFill>
                  <a:schemeClr val="tx2"/>
                </a:solidFill>
                <a:latin typeface="맑은 고딕" pitchFamily="50" charset="-127"/>
                <a:ea typeface="맑은 고딕" pitchFamily="50" charset="-127"/>
              </a:rPr>
              <a:t>Works in display should be within past 3 years of works</a:t>
            </a:r>
            <a:endParaRPr lang="en-US" altLang="ko-KR" sz="1500" b="1" dirty="0">
              <a:solidFill>
                <a:schemeClr val="tx2"/>
              </a:solidFill>
              <a:latin typeface="맑은 고딕" pitchFamily="50" charset="-127"/>
              <a:ea typeface="맑은 고딕" pitchFamily="50" charset="-127"/>
            </a:endParaRPr>
          </a:p>
          <a:p>
            <a:pPr marL="176213" indent="-176213" algn="l">
              <a:lnSpc>
                <a:spcPct val="125000"/>
              </a:lnSpc>
              <a:spcBef>
                <a:spcPct val="0"/>
              </a:spcBef>
              <a:spcAft>
                <a:spcPts val="1100"/>
              </a:spcAft>
              <a:buClr>
                <a:schemeClr val="hlink"/>
              </a:buClr>
              <a:buSzTx/>
              <a:buFont typeface="Wingdings" pitchFamily="2" charset="2"/>
              <a:buChar char="§"/>
            </a:pPr>
            <a:r>
              <a:rPr lang="en-US" altLang="ko-KR" sz="1500" b="1" dirty="0" smtClean="0">
                <a:solidFill>
                  <a:schemeClr val="tx2"/>
                </a:solidFill>
                <a:latin typeface="맑은 고딕" pitchFamily="50" charset="-127"/>
                <a:ea typeface="맑은 고딕" pitchFamily="50" charset="-127"/>
              </a:rPr>
              <a:t>Utilize existing actual works and samples, avoid producing new display materials</a:t>
            </a:r>
            <a:endParaRPr lang="en-US" altLang="ko-KR" sz="1500" b="1" dirty="0">
              <a:solidFill>
                <a:schemeClr val="tx2"/>
              </a:solidFill>
              <a:latin typeface="맑은 고딕" pitchFamily="50" charset="-127"/>
              <a:ea typeface="맑은 고딕" pitchFamily="50" charset="-127"/>
            </a:endParaRPr>
          </a:p>
        </p:txBody>
      </p:sp>
      <p:sp>
        <p:nvSpPr>
          <p:cNvPr id="4" name="Rectangle 2"/>
          <p:cNvSpPr txBox="1">
            <a:spLocks noChangeArrowheads="1"/>
          </p:cNvSpPr>
          <p:nvPr/>
        </p:nvSpPr>
        <p:spPr bwMode="auto">
          <a:xfrm>
            <a:off x="155864" y="84138"/>
            <a:ext cx="8911936" cy="677862"/>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eaLnBrk="1" hangingPunct="1">
              <a:buClrTx/>
              <a:buSzTx/>
              <a:buFontTx/>
            </a:pPr>
            <a:r>
              <a:rPr lang="en-US" altLang="ko-KR" sz="2800" kern="0" dirty="0" smtClean="0">
                <a:latin typeface="맑은 고딕" pitchFamily="50" charset="-127"/>
                <a:ea typeface="맑은 고딕" pitchFamily="50" charset="-127"/>
              </a:rPr>
              <a:t>Faculty Member Work Display</a:t>
            </a:r>
            <a:endParaRPr lang="ko-KR" altLang="en-US" sz="2800" kern="0" dirty="0">
              <a:latin typeface="맑은 고딕" pitchFamily="50" charset="-127"/>
              <a:ea typeface="맑은 고딕" pitchFamily="50" charset="-127"/>
            </a:endParaRPr>
          </a:p>
        </p:txBody>
      </p:sp>
      <p:sp>
        <p:nvSpPr>
          <p:cNvPr id="5"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dirty="0" smtClean="0">
                <a:solidFill>
                  <a:srgbClr val="515F7B"/>
                </a:solidFill>
                <a:latin typeface="맑은 고딕" pitchFamily="50" charset="-127"/>
                <a:ea typeface="맑은 고딕" pitchFamily="50" charset="-127"/>
              </a:rPr>
              <a:t>1/3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cSld>
  <p:clrMapOvr>
    <a:masterClrMapping/>
  </p:clrMapOvr>
  <p:transition spd="med">
    <p:wip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Text Box 4"/>
          <p:cNvSpPr txBox="1">
            <a:spLocks noChangeArrowheads="1"/>
          </p:cNvSpPr>
          <p:nvPr/>
        </p:nvSpPr>
        <p:spPr bwMode="auto">
          <a:xfrm>
            <a:off x="1187624" y="1502548"/>
            <a:ext cx="7416626" cy="4930581"/>
          </a:xfrm>
          <a:prstGeom prst="rect">
            <a:avLst/>
          </a:prstGeom>
          <a:noFill/>
          <a:ln w="9525" algn="ctr">
            <a:noFill/>
            <a:miter lim="800000"/>
            <a:headEnd/>
            <a:tailEnd/>
          </a:ln>
        </p:spPr>
        <p:txBody>
          <a:bodyPr wrap="square">
            <a:spAutoFit/>
          </a:bodyPr>
          <a:lstStyle/>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Overall Procedure of KAAB Accreditation</a:t>
            </a: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en-US" altLang="ko-KR" sz="1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Site Visit Agenda</a:t>
            </a:r>
            <a:endParaRPr kumimoji="1" lang="ko-KR" altLang="en-US"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lang="en-US" altLang="ko-KR" sz="2400" b="1" dirty="0">
                <a:solidFill>
                  <a:srgbClr val="000000"/>
                </a:solidFill>
                <a:latin typeface="맑은 고딕" pitchFamily="50" charset="-127"/>
                <a:ea typeface="맑은 고딕" pitchFamily="50" charset="-127"/>
              </a:rPr>
              <a:t>Site Visit Team’s Responsibilities &amp; Protocols</a:t>
            </a: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Team Room Preparation</a:t>
            </a:r>
          </a:p>
          <a:p>
            <a:pPr marL="0" marR="0" lvl="0" indent="0" algn="l" defTabSz="914400" rtl="0" eaLnBrk="1" fontAlgn="base" latinLnBrk="1" hangingPunct="1">
              <a:lnSpc>
                <a:spcPct val="70000"/>
              </a:lnSpc>
              <a:spcBef>
                <a:spcPct val="50000"/>
              </a:spcBef>
              <a:spcAft>
                <a:spcPct val="0"/>
              </a:spcAft>
              <a:buClr>
                <a:srgbClr val="515F7B"/>
              </a:buClr>
              <a:buSzTx/>
              <a:buFont typeface="Wingdings" pitchFamily="2" charset="2"/>
              <a:buNone/>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lang="en-US" altLang="ko-KR" sz="2400" b="1" dirty="0">
                <a:solidFill>
                  <a:srgbClr val="C00000"/>
                </a:solidFill>
                <a:latin typeface="맑은 고딕" pitchFamily="50" charset="-127"/>
                <a:ea typeface="맑은 고딕" pitchFamily="50" charset="-127"/>
              </a:rPr>
              <a:t>Conditions for Accreditation</a:t>
            </a: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Visiting </a:t>
            </a:r>
            <a:r>
              <a:rPr kumimoji="1" lang="en-US" altLang="ko-KR"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Team </a:t>
            </a: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Report</a:t>
            </a:r>
            <a:endParaRPr kumimoji="1" lang="ko-KR" altLang="en-US"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en-US" altLang="ko-KR"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Confidential Recommendation</a:t>
            </a:r>
            <a:endParaRPr kumimoji="1" lang="ko-KR" altLang="en-US"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0" marR="0" lvl="0" indent="0" algn="l" defTabSz="914400" rtl="0" eaLnBrk="1" fontAlgn="base" latinLnBrk="1" hangingPunct="1">
              <a:lnSpc>
                <a:spcPct val="70000"/>
              </a:lnSpc>
              <a:spcBef>
                <a:spcPct val="50000"/>
              </a:spcBef>
              <a:spcAft>
                <a:spcPct val="0"/>
              </a:spcAft>
              <a:buClr>
                <a:srgbClr val="515F7B"/>
              </a:buClr>
              <a:buSzTx/>
              <a:buFont typeface="Wingdings" pitchFamily="2" charset="2"/>
              <a:buNone/>
              <a:tabLst/>
              <a:defRPr/>
            </a:pPr>
            <a:endParaRPr kumimoji="1" lang="en-US" altLang="ko-KR"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Evaluation of the Site Visit</a:t>
            </a:r>
            <a:endParaRPr kumimoji="1" lang="ko-KR" altLang="en-US" sz="2400" b="1" i="0" u="none" strike="noStrike" kern="1200" cap="none" spc="0" normalizeH="0" baseline="0" noProof="0" dirty="0">
              <a:ln>
                <a:noFill/>
              </a:ln>
              <a:solidFill>
                <a:srgbClr val="FF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en-US" altLang="ko-KR"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p:txBody>
      </p:sp>
      <p:sp>
        <p:nvSpPr>
          <p:cNvPr id="5"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dirty="0" smtClean="0">
                <a:solidFill>
                  <a:srgbClr val="515F7B"/>
                </a:solidFill>
                <a:latin typeface="맑은 고딕" pitchFamily="50" charset="-127"/>
                <a:ea typeface="맑은 고딕" pitchFamily="50" charset="-127"/>
              </a:rPr>
              <a:t>1/3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1483472127"/>
      </p:ext>
    </p:extLst>
  </p:cSld>
  <p:clrMapOvr>
    <a:masterClrMapping/>
  </p:clrMapOvr>
  <p:transition spd="med">
    <p:wip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0" y="84138"/>
            <a:ext cx="9144000" cy="677862"/>
          </a:xfrm>
          <a:noFill/>
        </p:spPr>
        <p:txBody>
          <a:bodyPr/>
          <a:lstStyle/>
          <a:p>
            <a:pPr eaLnBrk="1" hangingPunct="1"/>
            <a:r>
              <a:rPr lang="en-US" altLang="ko-KR" sz="2800" dirty="0" smtClean="0">
                <a:latin typeface="맑은 고딕" pitchFamily="50" charset="-127"/>
                <a:ea typeface="맑은 고딕" pitchFamily="50" charset="-127"/>
              </a:rPr>
              <a:t>Conditions for Accreditation</a:t>
            </a:r>
            <a:endParaRPr lang="ko-KR" altLang="en-US" sz="2800" dirty="0">
              <a:solidFill>
                <a:srgbClr val="C00000"/>
              </a:solidFill>
              <a:latin typeface="맑은 고딕" pitchFamily="50" charset="-127"/>
              <a:ea typeface="맑은 고딕" pitchFamily="50" charset="-127"/>
            </a:endParaRPr>
          </a:p>
        </p:txBody>
      </p:sp>
      <p:sp>
        <p:nvSpPr>
          <p:cNvPr id="7" name="TextBox 6"/>
          <p:cNvSpPr txBox="1"/>
          <p:nvPr/>
        </p:nvSpPr>
        <p:spPr>
          <a:xfrm>
            <a:off x="1435369" y="2427367"/>
            <a:ext cx="7128792" cy="3022366"/>
          </a:xfrm>
          <a:prstGeom prst="rect">
            <a:avLst/>
          </a:prstGeom>
          <a:noFill/>
        </p:spPr>
        <p:txBody>
          <a:bodyPr wrap="square">
            <a:spAutoFit/>
          </a:bodyPr>
          <a:lstStyle/>
          <a:p>
            <a:pPr marL="138113" lvl="0" algn="l">
              <a:buClr>
                <a:srgbClr val="ECEAAC"/>
              </a:buClr>
              <a:defRPr/>
            </a:pPr>
            <a:r>
              <a:rPr kumimoji="1" lang="en-US" altLang="ko-KR" sz="10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2.1 </a:t>
            </a:r>
            <a:r>
              <a:rPr lang="en-US" altLang="ko-KR" sz="1000" dirty="0">
                <a:solidFill>
                  <a:srgbClr val="000000"/>
                </a:solidFill>
                <a:latin typeface="맑은 고딕" pitchFamily="50" charset="-127"/>
                <a:ea typeface="맑은 고딕" pitchFamily="50" charset="-127"/>
              </a:rPr>
              <a:t>KAAB Perspectives on Architectural Education</a:t>
            </a:r>
            <a:r>
              <a:rPr kumimoji="1" lang="en-US" altLang="ko-KR" sz="10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	                     </a:t>
            </a:r>
            <a:r>
              <a:rPr kumimoji="1" lang="en-US" altLang="ko-KR" sz="1000" b="0"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      </a:t>
            </a:r>
            <a:r>
              <a:rPr kumimoji="1" lang="en-US" altLang="ko-KR" sz="1400" b="1" i="0" u="none" strike="noStrike" kern="1200" cap="none" spc="0" normalizeH="0" baseline="0" noProof="0" dirty="0" smtClean="0">
                <a:ln>
                  <a:noFill/>
                </a:ln>
                <a:solidFill>
                  <a:srgbClr val="C00000"/>
                </a:solidFill>
                <a:effectLst/>
                <a:uLnTx/>
                <a:uFillTx/>
                <a:latin typeface="맑은 고딕" pitchFamily="50" charset="-127"/>
                <a:ea typeface="맑은 고딕" pitchFamily="50" charset="-127"/>
                <a:cs typeface="+mn-cs"/>
              </a:rPr>
              <a:t>4</a:t>
            </a:r>
            <a:r>
              <a:rPr lang="ko-KR" altLang="en-US" sz="1400" b="1" dirty="0">
                <a:solidFill>
                  <a:srgbClr val="C00000"/>
                </a:solidFill>
                <a:latin typeface="맑은 고딕" pitchFamily="50" charset="-127"/>
                <a:ea typeface="맑은 고딕" pitchFamily="50" charset="-127"/>
              </a:rPr>
              <a:t> </a:t>
            </a:r>
            <a:r>
              <a:rPr lang="en-US" altLang="ko-KR" sz="1400" b="1" dirty="0" smtClean="0">
                <a:solidFill>
                  <a:srgbClr val="C00000"/>
                </a:solidFill>
                <a:latin typeface="맑은 고딕" pitchFamily="50" charset="-127"/>
                <a:ea typeface="맑은 고딕" pitchFamily="50" charset="-127"/>
              </a:rPr>
              <a:t>Criteria</a:t>
            </a:r>
            <a:endParaRPr kumimoji="1" lang="ko-KR" altLang="en-US" sz="1000" b="1" i="0" u="none" strike="noStrike" kern="1200" cap="none" spc="0" normalizeH="0" baseline="0" noProof="0" dirty="0">
              <a:ln>
                <a:noFill/>
              </a:ln>
              <a:solidFill>
                <a:srgbClr val="C00000"/>
              </a:solidFill>
              <a:effectLst/>
              <a:uLnTx/>
              <a:uFillTx/>
              <a:latin typeface="맑은 고딕" pitchFamily="50" charset="-127"/>
              <a:ea typeface="맑은 고딕" pitchFamily="50" charset="-127"/>
              <a:cs typeface="+mn-cs"/>
            </a:endParaRPr>
          </a:p>
          <a:p>
            <a:pPr marL="371475" lvl="0" algn="l">
              <a:buClr>
                <a:srgbClr val="ECEAAC"/>
              </a:buClr>
              <a:defRPr/>
            </a:pPr>
            <a:r>
              <a:rPr kumimoji="1" lang="en-US" altLang="ko-KR" sz="10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(1) </a:t>
            </a:r>
            <a:r>
              <a:rPr lang="en-US" altLang="ko-KR" sz="1000" dirty="0">
                <a:solidFill>
                  <a:srgbClr val="000000"/>
                </a:solidFill>
                <a:latin typeface="맑은 고딕" pitchFamily="50" charset="-127"/>
                <a:ea typeface="맑은 고딕" pitchFamily="50" charset="-127"/>
              </a:rPr>
              <a:t>Architectural Education and the Institution</a:t>
            </a:r>
            <a:endParaRPr kumimoji="1" lang="ko-KR" altLang="en-US" sz="10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371475" lvl="0" algn="l">
              <a:buClr>
                <a:srgbClr val="ECEAAC"/>
              </a:buClr>
              <a:defRPr/>
            </a:pPr>
            <a:r>
              <a:rPr kumimoji="1" lang="en-US" altLang="ko-KR" sz="10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(2) </a:t>
            </a:r>
            <a:r>
              <a:rPr lang="en-US" altLang="ko-KR" sz="1000" dirty="0">
                <a:solidFill>
                  <a:srgbClr val="000000"/>
                </a:solidFill>
                <a:latin typeface="맑은 고딕" pitchFamily="50" charset="-127"/>
                <a:ea typeface="맑은 고딕" pitchFamily="50" charset="-127"/>
              </a:rPr>
              <a:t>Architecture Education and the Students</a:t>
            </a:r>
            <a:endParaRPr kumimoji="1" lang="ko-KR" altLang="en-US" sz="10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371475" lvl="0" algn="l">
              <a:buClr>
                <a:srgbClr val="ECEAAC"/>
              </a:buClr>
              <a:defRPr/>
            </a:pPr>
            <a:r>
              <a:rPr kumimoji="1" lang="en-US" altLang="ko-KR" sz="10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(3) </a:t>
            </a:r>
            <a:r>
              <a:rPr lang="en-US" altLang="ko-KR" sz="1000" dirty="0">
                <a:solidFill>
                  <a:srgbClr val="000000"/>
                </a:solidFill>
                <a:latin typeface="맑은 고딕" pitchFamily="50" charset="-127"/>
                <a:ea typeface="맑은 고딕" pitchFamily="50" charset="-127"/>
              </a:rPr>
              <a:t>Architecture Education and the </a:t>
            </a:r>
            <a:r>
              <a:rPr lang="en-US" altLang="ko-KR" sz="1000" dirty="0" smtClean="0">
                <a:solidFill>
                  <a:srgbClr val="000000"/>
                </a:solidFill>
                <a:latin typeface="맑은 고딕" pitchFamily="50" charset="-127"/>
                <a:ea typeface="맑은 고딕" pitchFamily="50" charset="-127"/>
              </a:rPr>
              <a:t>Architect</a:t>
            </a:r>
          </a:p>
          <a:p>
            <a:pPr marL="371475" lvl="0" algn="l">
              <a:buClr>
                <a:srgbClr val="ECEAAC"/>
              </a:buClr>
              <a:defRPr/>
            </a:pPr>
            <a:r>
              <a:rPr lang="en-US" altLang="ko-KR" sz="1000" dirty="0" smtClean="0">
                <a:solidFill>
                  <a:srgbClr val="000000"/>
                </a:solidFill>
                <a:latin typeface="맑은 고딕" pitchFamily="50" charset="-127"/>
                <a:ea typeface="맑은 고딕" pitchFamily="50" charset="-127"/>
              </a:rPr>
              <a:t>(</a:t>
            </a:r>
            <a:r>
              <a:rPr lang="en-US" altLang="ko-KR" sz="1000" dirty="0">
                <a:solidFill>
                  <a:srgbClr val="000000"/>
                </a:solidFill>
                <a:latin typeface="맑은 고딕" pitchFamily="50" charset="-127"/>
                <a:ea typeface="맑은 고딕" pitchFamily="50" charset="-127"/>
              </a:rPr>
              <a:t>4) Architecture Education and </a:t>
            </a:r>
            <a:r>
              <a:rPr lang="en-US" altLang="ko-KR" sz="1000" dirty="0" smtClean="0">
                <a:solidFill>
                  <a:srgbClr val="000000"/>
                </a:solidFill>
                <a:latin typeface="맑은 고딕" pitchFamily="50" charset="-127"/>
                <a:ea typeface="맑은 고딕" pitchFamily="50" charset="-127"/>
              </a:rPr>
              <a:t>Society</a:t>
            </a:r>
          </a:p>
          <a:p>
            <a:pPr marL="371475" lvl="0" algn="l">
              <a:buClr>
                <a:srgbClr val="ECEAAC"/>
              </a:buClr>
              <a:defRPr/>
            </a:pPr>
            <a:endParaRPr kumimoji="1" lang="ko-KR" altLang="en-US" sz="5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149225" algn="l">
              <a:buClr>
                <a:srgbClr val="ECEAAC"/>
              </a:buClr>
              <a:defRPr/>
            </a:pPr>
            <a:r>
              <a:rPr kumimoji="1" lang="en-US" altLang="ko-KR" sz="10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2.2 </a:t>
            </a:r>
            <a:r>
              <a:rPr lang="en-US" altLang="ko-KR" sz="1000" dirty="0">
                <a:solidFill>
                  <a:srgbClr val="000000"/>
                </a:solidFill>
                <a:latin typeface="맑은 고딕" pitchFamily="50" charset="-127"/>
                <a:ea typeface="맑은 고딕" pitchFamily="50" charset="-127"/>
              </a:rPr>
              <a:t>Self Assessment System of Professional Degree Program</a:t>
            </a:r>
            <a:r>
              <a:rPr kumimoji="1" lang="ko-KR" altLang="en-US" sz="1000" b="0" i="0" u="none" strike="noStrike" kern="1200" cap="none" spc="0" normalizeH="0" noProof="0" dirty="0" smtClean="0">
                <a:ln>
                  <a:noFill/>
                </a:ln>
                <a:solidFill>
                  <a:srgbClr val="000000"/>
                </a:solidFill>
                <a:effectLst/>
                <a:uLnTx/>
                <a:uFillTx/>
                <a:latin typeface="맑은 고딕" pitchFamily="50" charset="-127"/>
                <a:ea typeface="맑은 고딕" pitchFamily="50" charset="-127"/>
                <a:cs typeface="+mn-cs"/>
              </a:rPr>
              <a:t>                         </a:t>
            </a:r>
            <a:r>
              <a:rPr kumimoji="1" lang="en-US" altLang="ko-KR" sz="1000" b="1" i="0" u="none" strike="noStrike" kern="1200" cap="none" spc="0" normalizeH="0" baseline="0" noProof="0" dirty="0" smtClean="0">
                <a:ln>
                  <a:noFill/>
                </a:ln>
                <a:solidFill>
                  <a:srgbClr val="C00000"/>
                </a:solidFill>
                <a:effectLst/>
                <a:uLnTx/>
                <a:uFillTx/>
                <a:latin typeface="맑은 고딕" pitchFamily="50" charset="-127"/>
                <a:ea typeface="맑은 고딕" pitchFamily="50" charset="-127"/>
                <a:cs typeface="+mn-cs"/>
              </a:rPr>
              <a:t>  </a:t>
            </a:r>
            <a:r>
              <a:rPr kumimoji="1" lang="en-US" altLang="ko-KR" sz="1400" b="1" i="0" u="none" strike="noStrike" kern="1200" cap="none" spc="0" normalizeH="0" baseline="0" noProof="0" dirty="0" smtClean="0">
                <a:ln>
                  <a:noFill/>
                </a:ln>
                <a:solidFill>
                  <a:srgbClr val="C00000"/>
                </a:solidFill>
                <a:effectLst/>
                <a:uLnTx/>
                <a:uFillTx/>
                <a:latin typeface="맑은 고딕" pitchFamily="50" charset="-127"/>
                <a:ea typeface="맑은 고딕" pitchFamily="50" charset="-127"/>
                <a:cs typeface="+mn-cs"/>
              </a:rPr>
              <a:t>7</a:t>
            </a:r>
            <a:r>
              <a:rPr kumimoji="1" lang="ko-KR" altLang="en-US" sz="1400" b="1" i="0" u="none" strike="noStrike" kern="1200" cap="none" spc="0" normalizeH="0" baseline="0" noProof="0" dirty="0" smtClean="0">
                <a:ln>
                  <a:noFill/>
                </a:ln>
                <a:solidFill>
                  <a:srgbClr val="C00000"/>
                </a:solidFill>
                <a:effectLst/>
                <a:uLnTx/>
                <a:uFillTx/>
                <a:latin typeface="맑은 고딕" pitchFamily="50" charset="-127"/>
                <a:ea typeface="맑은 고딕" pitchFamily="50" charset="-127"/>
                <a:cs typeface="+mn-cs"/>
              </a:rPr>
              <a:t> </a:t>
            </a:r>
            <a:r>
              <a:rPr lang="en-US" altLang="ko-KR" sz="1400" b="1" dirty="0" smtClean="0">
                <a:solidFill>
                  <a:srgbClr val="C00000"/>
                </a:solidFill>
                <a:latin typeface="맑은 고딕" pitchFamily="50" charset="-127"/>
                <a:ea typeface="맑은 고딕" pitchFamily="50" charset="-127"/>
              </a:rPr>
              <a:t>Criteria</a:t>
            </a:r>
            <a:endParaRPr kumimoji="1" lang="en-US" altLang="ko-KR" sz="14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149225" lvl="0" algn="l">
              <a:buClr>
                <a:srgbClr val="ECEAAC"/>
              </a:buClr>
              <a:defRPr/>
            </a:pPr>
            <a:r>
              <a:rPr kumimoji="1" lang="en-US" altLang="ko-KR" sz="10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2.3 </a:t>
            </a:r>
            <a:r>
              <a:rPr lang="en-US" altLang="ko-KR" sz="1000" dirty="0">
                <a:solidFill>
                  <a:srgbClr val="000000"/>
                </a:solidFill>
                <a:latin typeface="맑은 고딕" pitchFamily="50" charset="-127"/>
                <a:ea typeface="맑은 고딕" pitchFamily="50" charset="-127"/>
              </a:rPr>
              <a:t>Degree and Curriculum</a:t>
            </a:r>
            <a:r>
              <a:rPr kumimoji="1" lang="ko-KR" altLang="en-US" sz="1000" b="0"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                                                      </a:t>
            </a:r>
            <a:endParaRPr kumimoji="1" lang="en-US" altLang="ko-KR" sz="1000" b="0"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endParaRPr>
          </a:p>
          <a:p>
            <a:pPr marL="149225" lvl="0" algn="l">
              <a:buClr>
                <a:srgbClr val="ECEAAC"/>
              </a:buClr>
              <a:defRPr/>
            </a:pPr>
            <a:r>
              <a:rPr kumimoji="1" lang="en-US" altLang="ko-KR" sz="1000" b="0"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2.4 </a:t>
            </a:r>
            <a:r>
              <a:rPr lang="en-US" altLang="ko-KR" sz="1000" dirty="0">
                <a:solidFill>
                  <a:srgbClr val="000000"/>
                </a:solidFill>
                <a:latin typeface="맑은 고딕" pitchFamily="50" charset="-127"/>
                <a:ea typeface="맑은 고딕" pitchFamily="50" charset="-127"/>
              </a:rPr>
              <a:t>Student </a:t>
            </a:r>
            <a:r>
              <a:rPr lang="en-US" altLang="ko-KR" sz="1000" dirty="0" smtClean="0">
                <a:solidFill>
                  <a:srgbClr val="000000"/>
                </a:solidFill>
                <a:latin typeface="맑은 고딕" pitchFamily="50" charset="-127"/>
                <a:ea typeface="맑은 고딕" pitchFamily="50" charset="-127"/>
              </a:rPr>
              <a:t>Information</a:t>
            </a:r>
          </a:p>
          <a:p>
            <a:pPr marL="149225" lvl="0" algn="l">
              <a:buClr>
                <a:srgbClr val="ECEAAC"/>
              </a:buClr>
              <a:defRPr/>
            </a:pPr>
            <a:r>
              <a:rPr lang="en-US" altLang="ko-KR" sz="1000" dirty="0" smtClean="0">
                <a:solidFill>
                  <a:srgbClr val="000000"/>
                </a:solidFill>
                <a:latin typeface="맑은 고딕" pitchFamily="50" charset="-127"/>
                <a:ea typeface="맑은 고딕" pitchFamily="50" charset="-127"/>
              </a:rPr>
              <a:t>2.5 </a:t>
            </a:r>
            <a:r>
              <a:rPr lang="en-US" altLang="ko-KR" sz="1000" dirty="0">
                <a:solidFill>
                  <a:srgbClr val="000000"/>
                </a:solidFill>
                <a:latin typeface="맑은 고딕" pitchFamily="50" charset="-127"/>
                <a:ea typeface="맑은 고딕" pitchFamily="50" charset="-127"/>
              </a:rPr>
              <a:t>Human Resources and Operating </a:t>
            </a:r>
            <a:r>
              <a:rPr lang="en-US" altLang="ko-KR" sz="1000" dirty="0" smtClean="0">
                <a:solidFill>
                  <a:srgbClr val="000000"/>
                </a:solidFill>
                <a:latin typeface="맑은 고딕" pitchFamily="50" charset="-127"/>
                <a:ea typeface="맑은 고딕" pitchFamily="50" charset="-127"/>
              </a:rPr>
              <a:t>System</a:t>
            </a:r>
          </a:p>
          <a:p>
            <a:pPr marL="149225" lvl="0" algn="l">
              <a:buClr>
                <a:srgbClr val="ECEAAC"/>
              </a:buClr>
              <a:defRPr/>
            </a:pPr>
            <a:r>
              <a:rPr lang="en-US" altLang="ko-KR" sz="1000" dirty="0" smtClean="0">
                <a:solidFill>
                  <a:srgbClr val="000000"/>
                </a:solidFill>
                <a:latin typeface="맑은 고딕" pitchFamily="50" charset="-127"/>
                <a:ea typeface="맑은 고딕" pitchFamily="50" charset="-127"/>
              </a:rPr>
              <a:t>2.6 </a:t>
            </a:r>
            <a:r>
              <a:rPr lang="en-US" altLang="ko-KR" sz="1000" dirty="0">
                <a:solidFill>
                  <a:srgbClr val="000000"/>
                </a:solidFill>
                <a:latin typeface="맑은 고딕" pitchFamily="50" charset="-127"/>
                <a:ea typeface="맑은 고딕" pitchFamily="50" charset="-127"/>
              </a:rPr>
              <a:t>Physical and Information </a:t>
            </a:r>
            <a:r>
              <a:rPr lang="en-US" altLang="ko-KR" sz="1000" dirty="0" smtClean="0">
                <a:solidFill>
                  <a:srgbClr val="000000"/>
                </a:solidFill>
                <a:latin typeface="맑은 고딕" pitchFamily="50" charset="-127"/>
                <a:ea typeface="맑은 고딕" pitchFamily="50" charset="-127"/>
              </a:rPr>
              <a:t>Resources</a:t>
            </a:r>
          </a:p>
          <a:p>
            <a:pPr marL="149225" lvl="0" algn="l">
              <a:buClr>
                <a:srgbClr val="ECEAAC"/>
              </a:buClr>
              <a:defRPr/>
            </a:pPr>
            <a:r>
              <a:rPr lang="en-US" altLang="ko-KR" sz="1000" dirty="0" smtClean="0">
                <a:solidFill>
                  <a:srgbClr val="000000"/>
                </a:solidFill>
                <a:latin typeface="맑은 고딕" pitchFamily="50" charset="-127"/>
                <a:ea typeface="맑은 고딕" pitchFamily="50" charset="-127"/>
              </a:rPr>
              <a:t>2.7 </a:t>
            </a:r>
            <a:r>
              <a:rPr lang="en-US" altLang="ko-KR" sz="1000" dirty="0">
                <a:solidFill>
                  <a:srgbClr val="000000"/>
                </a:solidFill>
                <a:latin typeface="맑은 고딕" pitchFamily="50" charset="-127"/>
                <a:ea typeface="맑은 고딕" pitchFamily="50" charset="-127"/>
              </a:rPr>
              <a:t>Financial </a:t>
            </a:r>
            <a:r>
              <a:rPr lang="en-US" altLang="ko-KR" sz="1000" dirty="0" smtClean="0">
                <a:solidFill>
                  <a:srgbClr val="000000"/>
                </a:solidFill>
                <a:latin typeface="맑은 고딕" pitchFamily="50" charset="-127"/>
                <a:ea typeface="맑은 고딕" pitchFamily="50" charset="-127"/>
              </a:rPr>
              <a:t>Resources</a:t>
            </a:r>
          </a:p>
          <a:p>
            <a:pPr marL="149225" lvl="0" algn="l">
              <a:buClr>
                <a:srgbClr val="ECEAAC"/>
              </a:buClr>
              <a:defRPr/>
            </a:pPr>
            <a:r>
              <a:rPr lang="en-US" altLang="ko-KR" sz="1000" dirty="0" smtClean="0">
                <a:solidFill>
                  <a:srgbClr val="000000"/>
                </a:solidFill>
                <a:latin typeface="맑은 고딕" pitchFamily="50" charset="-127"/>
                <a:ea typeface="맑은 고딕" pitchFamily="50" charset="-127"/>
              </a:rPr>
              <a:t>2.8 </a:t>
            </a:r>
            <a:r>
              <a:rPr lang="en-US" altLang="ko-KR" sz="1000" dirty="0">
                <a:solidFill>
                  <a:srgbClr val="000000"/>
                </a:solidFill>
                <a:latin typeface="맑은 고딕" pitchFamily="50" charset="-127"/>
                <a:ea typeface="맑은 고딕" pitchFamily="50" charset="-127"/>
              </a:rPr>
              <a:t>Research </a:t>
            </a:r>
            <a:r>
              <a:rPr lang="en-US" altLang="ko-KR" sz="1000" dirty="0" smtClean="0">
                <a:solidFill>
                  <a:srgbClr val="000000"/>
                </a:solidFill>
                <a:latin typeface="맑은 고딕" pitchFamily="50" charset="-127"/>
                <a:ea typeface="맑은 고딕" pitchFamily="50" charset="-127"/>
              </a:rPr>
              <a:t>Development</a:t>
            </a:r>
          </a:p>
          <a:p>
            <a:pPr marL="149225" lvl="0" algn="l">
              <a:buClr>
                <a:srgbClr val="ECEAAC"/>
              </a:buClr>
              <a:defRPr/>
            </a:pPr>
            <a:endParaRPr kumimoji="1" lang="ko-KR" altLang="en-US" sz="5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149225" algn="l">
              <a:buClr>
                <a:srgbClr val="ECEAAC"/>
              </a:buClr>
              <a:defRPr/>
            </a:pPr>
            <a:r>
              <a:rPr kumimoji="1" lang="en-US" altLang="ko-KR" sz="1000" b="0"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2.9 </a:t>
            </a:r>
            <a:r>
              <a:rPr lang="en-US" altLang="ko-KR" sz="1000" dirty="0">
                <a:solidFill>
                  <a:srgbClr val="000000"/>
                </a:solidFill>
                <a:latin typeface="맑은 고딕" pitchFamily="50" charset="-127"/>
                <a:ea typeface="맑은 고딕" pitchFamily="50" charset="-127"/>
              </a:rPr>
              <a:t>Student Performance Criteria </a:t>
            </a:r>
            <a:r>
              <a:rPr kumimoji="1" lang="en-US" altLang="ko-KR" sz="10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		                      </a:t>
            </a:r>
            <a:r>
              <a:rPr kumimoji="1" lang="en-US" altLang="ko-KR" sz="1000" b="0"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    </a:t>
            </a:r>
            <a:r>
              <a:rPr kumimoji="1" lang="en-US" altLang="ko-KR" sz="1400" b="1" i="0" u="none" strike="noStrike" kern="1200" cap="none" spc="0" normalizeH="0" baseline="0" noProof="0" dirty="0" smtClean="0">
                <a:ln>
                  <a:noFill/>
                </a:ln>
                <a:solidFill>
                  <a:srgbClr val="C00000"/>
                </a:solidFill>
                <a:effectLst/>
                <a:uLnTx/>
                <a:uFillTx/>
                <a:latin typeface="맑은 고딕" pitchFamily="50" charset="-127"/>
                <a:ea typeface="맑은 고딕" pitchFamily="50" charset="-127"/>
                <a:cs typeface="+mn-cs"/>
              </a:rPr>
              <a:t>26</a:t>
            </a:r>
            <a:r>
              <a:rPr lang="ko-KR" altLang="en-US" sz="1400" b="1" dirty="0">
                <a:solidFill>
                  <a:srgbClr val="C00000"/>
                </a:solidFill>
                <a:latin typeface="맑은 고딕" pitchFamily="50" charset="-127"/>
                <a:ea typeface="맑은 고딕" pitchFamily="50" charset="-127"/>
              </a:rPr>
              <a:t> </a:t>
            </a:r>
            <a:r>
              <a:rPr lang="en-US" altLang="ko-KR" sz="1400" b="1" dirty="0" smtClean="0">
                <a:solidFill>
                  <a:srgbClr val="C00000"/>
                </a:solidFill>
                <a:latin typeface="맑은 고딕" pitchFamily="50" charset="-127"/>
                <a:ea typeface="맑은 고딕" pitchFamily="50" charset="-127"/>
              </a:rPr>
              <a:t>Criteria</a:t>
            </a:r>
            <a:endParaRPr kumimoji="1" lang="ko-KR" altLang="en-US" sz="1400" b="1" i="0" u="none" strike="noStrike" kern="1200" cap="none" spc="0" normalizeH="0" baseline="0" noProof="0" dirty="0">
              <a:ln>
                <a:noFill/>
              </a:ln>
              <a:solidFill>
                <a:srgbClr val="C00000"/>
              </a:solidFill>
              <a:effectLst/>
              <a:uLnTx/>
              <a:uFillTx/>
              <a:latin typeface="맑은 고딕" pitchFamily="50" charset="-127"/>
              <a:ea typeface="맑은 고딕" pitchFamily="50" charset="-127"/>
              <a:cs typeface="+mn-cs"/>
            </a:endParaRPr>
          </a:p>
          <a:p>
            <a:pPr marL="0" marR="0" lvl="0" indent="0" algn="l"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endParaRPr kumimoji="1" lang="ko-KR" altLang="en-US" sz="9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p:txBody>
      </p:sp>
      <p:sp>
        <p:nvSpPr>
          <p:cNvPr id="9" name="TextBox 8"/>
          <p:cNvSpPr txBox="1">
            <a:spLocks noChangeArrowheads="1"/>
          </p:cNvSpPr>
          <p:nvPr/>
        </p:nvSpPr>
        <p:spPr bwMode="auto">
          <a:xfrm>
            <a:off x="1259632" y="2060848"/>
            <a:ext cx="2592288" cy="307777"/>
          </a:xfrm>
          <a:prstGeom prst="rect">
            <a:avLst/>
          </a:prstGeom>
          <a:noFill/>
          <a:ln w="9525">
            <a:noFill/>
            <a:miter lim="800000"/>
            <a:headEnd/>
            <a:tailEnd/>
          </a:ln>
        </p:spPr>
        <p:txBody>
          <a:bodyPr wrap="square">
            <a:spAutoFit/>
          </a:bodyPr>
          <a:lstStyle/>
          <a:p>
            <a:pPr marL="0" marR="0" lvl="0" indent="0" algn="ctr"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r>
              <a:rPr kumimoji="1" lang="en-US" altLang="ko-KR" sz="1400" b="1" i="0" u="none" strike="noStrike" kern="1200" cap="none" spc="0" normalizeH="0" baseline="0" noProof="0" dirty="0" smtClean="0">
                <a:ln>
                  <a:noFill/>
                </a:ln>
                <a:solidFill>
                  <a:srgbClr val="C00000"/>
                </a:solidFill>
                <a:effectLst/>
                <a:uLnTx/>
                <a:uFillTx/>
                <a:latin typeface="맑은 고딕" pitchFamily="50" charset="-127"/>
                <a:ea typeface="맑은 고딕" pitchFamily="50" charset="-127"/>
                <a:cs typeface="+mn-cs"/>
              </a:rPr>
              <a:t>2018 KAAB Conditions</a:t>
            </a:r>
            <a:endParaRPr kumimoji="1" lang="ko-KR" altLang="en-US" sz="1400" b="1" i="0" u="none" strike="noStrike" kern="1200" cap="none" spc="0" normalizeH="0" baseline="0" noProof="0" dirty="0">
              <a:ln>
                <a:noFill/>
              </a:ln>
              <a:solidFill>
                <a:srgbClr val="C00000"/>
              </a:solidFill>
              <a:effectLst/>
              <a:uLnTx/>
              <a:uFillTx/>
              <a:latin typeface="맑은 고딕" pitchFamily="50" charset="-127"/>
              <a:ea typeface="맑은 고딕" pitchFamily="50" charset="-127"/>
              <a:cs typeface="+mn-cs"/>
            </a:endParaRPr>
          </a:p>
        </p:txBody>
      </p:sp>
      <p:sp>
        <p:nvSpPr>
          <p:cNvPr id="10" name="TextBox 9"/>
          <p:cNvSpPr txBox="1">
            <a:spLocks noChangeArrowheads="1"/>
          </p:cNvSpPr>
          <p:nvPr/>
        </p:nvSpPr>
        <p:spPr bwMode="auto">
          <a:xfrm>
            <a:off x="5220072" y="5813909"/>
            <a:ext cx="2556284" cy="369332"/>
          </a:xfrm>
          <a:prstGeom prst="rect">
            <a:avLst/>
          </a:prstGeom>
          <a:noFill/>
          <a:ln w="9525">
            <a:noFill/>
            <a:miter lim="800000"/>
            <a:headEnd/>
            <a:tailEnd/>
          </a:ln>
        </p:spPr>
        <p:txBody>
          <a:bodyPr wrap="square">
            <a:spAutoFit/>
          </a:bodyPr>
          <a:lstStyle/>
          <a:p>
            <a:pPr marL="0" marR="0" lvl="0" indent="0" algn="ctr"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r>
              <a:rPr kumimoji="1" lang="en-US" altLang="ko-KR" sz="1800" b="1" i="0" u="sng"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Total of 37 Criteria</a:t>
            </a:r>
            <a:endParaRPr kumimoji="1" lang="ko-KR" altLang="en-US" sz="1800" b="1" i="0" u="sng"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endParaRPr>
          </a:p>
        </p:txBody>
      </p:sp>
      <p:sp>
        <p:nvSpPr>
          <p:cNvPr id="11" name="오른쪽 화살표 10"/>
          <p:cNvSpPr/>
          <p:nvPr/>
        </p:nvSpPr>
        <p:spPr bwMode="auto">
          <a:xfrm>
            <a:off x="5724128" y="2469015"/>
            <a:ext cx="360040" cy="239905"/>
          </a:xfrm>
          <a:prstGeom prst="rightArrow">
            <a:avLst/>
          </a:prstGeom>
          <a:solidFill>
            <a:srgbClr val="C00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342900" marR="0" lvl="0" indent="-342900" algn="ctr"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endParaRPr kumimoji="1" lang="ko-KR" altLang="en-US" sz="2000" b="0" i="0" u="none" strike="noStrike" kern="1200" cap="none" spc="0" normalizeH="0" baseline="0" noProof="0">
              <a:ln>
                <a:noFill/>
              </a:ln>
              <a:solidFill>
                <a:srgbClr val="000000"/>
              </a:solidFill>
              <a:effectLst/>
              <a:uLnTx/>
              <a:uFillTx/>
              <a:latin typeface="돋움" pitchFamily="50" charset="-127"/>
              <a:ea typeface="돋움" pitchFamily="50" charset="-127"/>
              <a:cs typeface="+mn-cs"/>
            </a:endParaRPr>
          </a:p>
        </p:txBody>
      </p:sp>
      <p:sp>
        <p:nvSpPr>
          <p:cNvPr id="12" name="오른쪽 화살표 11"/>
          <p:cNvSpPr/>
          <p:nvPr/>
        </p:nvSpPr>
        <p:spPr bwMode="auto">
          <a:xfrm>
            <a:off x="5724128" y="3549135"/>
            <a:ext cx="360040" cy="239905"/>
          </a:xfrm>
          <a:prstGeom prst="rightArrow">
            <a:avLst/>
          </a:prstGeom>
          <a:solidFill>
            <a:srgbClr val="C00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342900" marR="0" lvl="0" indent="-342900" algn="ctr"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endParaRPr kumimoji="1" lang="ko-KR" altLang="en-US" sz="2000" b="0" i="0" u="none" strike="noStrike" kern="1200" cap="none" spc="0" normalizeH="0" baseline="0" noProof="0">
              <a:ln>
                <a:noFill/>
              </a:ln>
              <a:solidFill>
                <a:srgbClr val="000000"/>
              </a:solidFill>
              <a:effectLst/>
              <a:uLnTx/>
              <a:uFillTx/>
              <a:latin typeface="돋움" pitchFamily="50" charset="-127"/>
              <a:ea typeface="돋움" pitchFamily="50" charset="-127"/>
              <a:cs typeface="+mn-cs"/>
            </a:endParaRPr>
          </a:p>
        </p:txBody>
      </p:sp>
      <p:sp>
        <p:nvSpPr>
          <p:cNvPr id="13" name="오른쪽 화살표 12"/>
          <p:cNvSpPr/>
          <p:nvPr/>
        </p:nvSpPr>
        <p:spPr bwMode="auto">
          <a:xfrm>
            <a:off x="5724128" y="4941168"/>
            <a:ext cx="360040" cy="239905"/>
          </a:xfrm>
          <a:prstGeom prst="rightArrow">
            <a:avLst/>
          </a:prstGeom>
          <a:solidFill>
            <a:srgbClr val="C00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342900" marR="0" lvl="0" indent="-342900" algn="ctr"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endParaRPr kumimoji="1" lang="ko-KR" altLang="en-US" sz="2000" b="0" i="0" u="none" strike="noStrike" kern="1200" cap="none" spc="0" normalizeH="0" baseline="0" noProof="0">
              <a:ln>
                <a:noFill/>
              </a:ln>
              <a:solidFill>
                <a:srgbClr val="000000"/>
              </a:solidFill>
              <a:effectLst/>
              <a:uLnTx/>
              <a:uFillTx/>
              <a:latin typeface="돋움" pitchFamily="50" charset="-127"/>
              <a:ea typeface="돋움" pitchFamily="50" charset="-127"/>
              <a:cs typeface="+mn-cs"/>
            </a:endParaRPr>
          </a:p>
        </p:txBody>
      </p:sp>
      <p:sp>
        <p:nvSpPr>
          <p:cNvPr id="2" name="직사각형 1">
            <a:extLst>
              <a:ext uri="{FF2B5EF4-FFF2-40B4-BE49-F238E27FC236}">
                <a16:creationId xmlns:a16="http://schemas.microsoft.com/office/drawing/2014/main" id="{A2F6D19A-51FF-423E-8355-6F5DECC0CDE0}"/>
              </a:ext>
            </a:extLst>
          </p:cNvPr>
          <p:cNvSpPr/>
          <p:nvPr/>
        </p:nvSpPr>
        <p:spPr>
          <a:xfrm>
            <a:off x="1187624" y="1276817"/>
            <a:ext cx="5832648" cy="400110"/>
          </a:xfrm>
          <a:prstGeom prst="rect">
            <a:avLst/>
          </a:prstGeom>
        </p:spPr>
        <p:txBody>
          <a:bodyPr wrap="square">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1" u="none" strike="noStrike" kern="1200" cap="none" spc="0" normalizeH="0" baseline="0" noProof="0" dirty="0" smtClean="0">
                <a:ln>
                  <a:noFill/>
                </a:ln>
                <a:solidFill>
                  <a:srgbClr val="003399"/>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Evaluating</a:t>
            </a:r>
            <a:r>
              <a:rPr kumimoji="1" lang="en-US" altLang="ko-KR" sz="2000" b="1" i="1" u="none" strike="noStrike" kern="1200" cap="none" spc="0" normalizeH="0" noProof="0" dirty="0" smtClean="0">
                <a:ln>
                  <a:noFill/>
                </a:ln>
                <a:solidFill>
                  <a:srgbClr val="003399"/>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 Criteria of Visiting Team Report</a:t>
            </a:r>
            <a:endParaRPr kumimoji="1" lang="en-US" altLang="ko-KR" sz="2000" b="1" i="1" u="none" strike="noStrike" kern="1200" cap="none" spc="0" normalizeH="0" baseline="0" noProof="0" dirty="0">
              <a:ln>
                <a:noFill/>
              </a:ln>
              <a:solidFill>
                <a:srgbClr val="003399"/>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endParaRPr>
          </a:p>
        </p:txBody>
      </p:sp>
      <p:sp>
        <p:nvSpPr>
          <p:cNvPr id="14"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dirty="0" smtClean="0">
                <a:solidFill>
                  <a:srgbClr val="515F7B"/>
                </a:solidFill>
                <a:latin typeface="맑은 고딕" pitchFamily="50" charset="-127"/>
                <a:ea typeface="맑은 고딕" pitchFamily="50" charset="-127"/>
              </a:rPr>
              <a:t>1/3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620602563"/>
      </p:ext>
    </p:extLst>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Text Box 4"/>
          <p:cNvSpPr txBox="1">
            <a:spLocks noChangeArrowheads="1"/>
          </p:cNvSpPr>
          <p:nvPr/>
        </p:nvSpPr>
        <p:spPr bwMode="auto">
          <a:xfrm>
            <a:off x="822325" y="1268760"/>
            <a:ext cx="8107363" cy="4739759"/>
          </a:xfrm>
          <a:prstGeom prst="rect">
            <a:avLst/>
          </a:prstGeom>
          <a:noFill/>
          <a:ln w="9525" algn="ctr">
            <a:noFill/>
            <a:miter lim="800000"/>
            <a:headEnd/>
            <a:tailEnd/>
          </a:ln>
        </p:spPr>
        <p:txBody>
          <a:bodyPr>
            <a:spAutoFit/>
          </a:bodyPr>
          <a:lstStyle/>
          <a:p>
            <a:pPr marL="609600" lvl="0" indent="-609600" algn="l">
              <a:spcBef>
                <a:spcPct val="50000"/>
              </a:spcBef>
              <a:buClr>
                <a:srgbClr val="515F7B"/>
              </a:buClr>
              <a:buSzTx/>
              <a:defRPr/>
            </a:pPr>
            <a:r>
              <a:rPr lang="en-US" altLang="ko-KR" b="1" dirty="0">
                <a:solidFill>
                  <a:srgbClr val="C81204"/>
                </a:solidFill>
                <a:latin typeface="맑은 고딕" pitchFamily="50" charset="-127"/>
                <a:ea typeface="맑은 고딕" pitchFamily="50" charset="-127"/>
              </a:rPr>
              <a:t>2.1  KAAB Perspectives on Architectural </a:t>
            </a:r>
            <a:r>
              <a:rPr lang="en-US" altLang="ko-KR" b="1" dirty="0" smtClean="0">
                <a:solidFill>
                  <a:srgbClr val="C81204"/>
                </a:solidFill>
                <a:latin typeface="맑은 고딕" pitchFamily="50" charset="-127"/>
                <a:ea typeface="맑은 고딕" pitchFamily="50" charset="-127"/>
              </a:rPr>
              <a:t>Education</a:t>
            </a:r>
          </a:p>
          <a:p>
            <a:pPr marL="609600" lvl="0" indent="-609600" algn="l">
              <a:spcBef>
                <a:spcPct val="50000"/>
              </a:spcBef>
              <a:buClr>
                <a:srgbClr val="515F7B"/>
              </a:buClr>
              <a:buSzTx/>
              <a:defRPr/>
            </a:pPr>
            <a:endParaRPr lang="en-US" altLang="ko-KR" sz="800" b="1" dirty="0">
              <a:solidFill>
                <a:srgbClr val="C81204"/>
              </a:solidFill>
              <a:latin typeface="맑은 고딕" pitchFamily="50" charset="-127"/>
              <a:ea typeface="맑은 고딕" pitchFamily="50" charset="-127"/>
            </a:endParaRPr>
          </a:p>
          <a:p>
            <a:pPr marL="609600" lvl="0" indent="-609600" algn="l">
              <a:spcBef>
                <a:spcPct val="50000"/>
              </a:spcBef>
              <a:buClr>
                <a:srgbClr val="515F7B"/>
              </a:buClr>
              <a:buSzTx/>
              <a:defRPr/>
            </a:pPr>
            <a:r>
              <a:rPr lang="en-US" altLang="ko-KR" b="1" dirty="0" smtClean="0">
                <a:solidFill>
                  <a:srgbClr val="C81204"/>
                </a:solidFill>
                <a:latin typeface="맑은 고딕" pitchFamily="50" charset="-127"/>
                <a:ea typeface="맑은 고딕" pitchFamily="50" charset="-127"/>
              </a:rPr>
              <a:t>	</a:t>
            </a:r>
            <a:r>
              <a:rPr lang="en-US" altLang="ko-KR" b="1" dirty="0" smtClean="0">
                <a:latin typeface="맑은 고딕" pitchFamily="50" charset="-127"/>
                <a:ea typeface="맑은 고딕" pitchFamily="50" charset="-127"/>
              </a:rPr>
              <a:t>2.1.1 </a:t>
            </a:r>
            <a:r>
              <a:rPr lang="en-US" altLang="ko-KR" b="1" dirty="0">
                <a:latin typeface="맑은 고딕" pitchFamily="50" charset="-127"/>
                <a:ea typeface="맑은 고딕" pitchFamily="50" charset="-127"/>
              </a:rPr>
              <a:t>Architectural Education and the </a:t>
            </a:r>
            <a:r>
              <a:rPr lang="en-US" altLang="ko-KR" b="1" dirty="0" smtClean="0">
                <a:latin typeface="맑은 고딕" pitchFamily="50" charset="-127"/>
                <a:ea typeface="맑은 고딕" pitchFamily="50" charset="-127"/>
              </a:rPr>
              <a:t>Institution</a:t>
            </a:r>
          </a:p>
          <a:p>
            <a:pPr marL="609600" lvl="0" indent="-609600">
              <a:spcBef>
                <a:spcPct val="50000"/>
              </a:spcBef>
              <a:buClr>
                <a:srgbClr val="515F7B"/>
              </a:buClr>
              <a:buSzTx/>
              <a:defRPr/>
            </a:pPr>
            <a:r>
              <a:rPr lang="en-US" altLang="ko-KR" b="1" i="1" dirty="0" smtClean="0">
                <a:solidFill>
                  <a:schemeClr val="bg1">
                    <a:lumMod val="50000"/>
                  </a:schemeClr>
                </a:solidFill>
                <a:latin typeface="맑은 고딕" pitchFamily="50" charset="-127"/>
                <a:ea typeface="맑은 고딕" pitchFamily="50" charset="-127"/>
              </a:rPr>
              <a:t>“From School’s point of view”</a:t>
            </a:r>
            <a:endParaRPr lang="en-US" altLang="ko-KR" b="1" i="1" dirty="0">
              <a:solidFill>
                <a:schemeClr val="bg1">
                  <a:lumMod val="50000"/>
                </a:schemeClr>
              </a:solidFill>
              <a:latin typeface="맑은 고딕" pitchFamily="50" charset="-127"/>
              <a:ea typeface="맑은 고딕" pitchFamily="50" charset="-127"/>
            </a:endParaRPr>
          </a:p>
          <a:p>
            <a:pPr marL="609600" lvl="0" indent="-609600" algn="l">
              <a:spcBef>
                <a:spcPct val="50000"/>
              </a:spcBef>
              <a:buClr>
                <a:srgbClr val="515F7B"/>
              </a:buClr>
              <a:buSzTx/>
              <a:defRPr/>
            </a:pPr>
            <a:r>
              <a:rPr lang="en-US" altLang="ko-KR" b="1" dirty="0" smtClean="0">
                <a:latin typeface="맑은 고딕" pitchFamily="50" charset="-127"/>
                <a:ea typeface="맑은 고딕" pitchFamily="50" charset="-127"/>
              </a:rPr>
              <a:t>	2.1.2 </a:t>
            </a:r>
            <a:r>
              <a:rPr lang="en-US" altLang="ko-KR" b="1" dirty="0">
                <a:latin typeface="맑은 고딕" pitchFamily="50" charset="-127"/>
                <a:ea typeface="맑은 고딕" pitchFamily="50" charset="-127"/>
              </a:rPr>
              <a:t>Architecture Education and the </a:t>
            </a:r>
            <a:r>
              <a:rPr lang="en-US" altLang="ko-KR" b="1" dirty="0" smtClean="0">
                <a:latin typeface="맑은 고딕" pitchFamily="50" charset="-127"/>
                <a:ea typeface="맑은 고딕" pitchFamily="50" charset="-127"/>
              </a:rPr>
              <a:t>Students</a:t>
            </a:r>
          </a:p>
          <a:p>
            <a:pPr marL="609600" lvl="0" indent="-609600">
              <a:spcBef>
                <a:spcPct val="50000"/>
              </a:spcBef>
              <a:buClr>
                <a:srgbClr val="515F7B"/>
              </a:buClr>
              <a:buSzTx/>
              <a:defRPr/>
            </a:pPr>
            <a:r>
              <a:rPr lang="en-US" altLang="ko-KR" b="1" i="1" dirty="0" smtClean="0">
                <a:solidFill>
                  <a:schemeClr val="bg1">
                    <a:lumMod val="50000"/>
                  </a:schemeClr>
                </a:solidFill>
                <a:latin typeface="맑은 고딕" pitchFamily="50" charset="-127"/>
                <a:ea typeface="맑은 고딕" pitchFamily="50" charset="-127"/>
              </a:rPr>
              <a:t>“From Students’ point of view”</a:t>
            </a:r>
            <a:endParaRPr lang="en-US" altLang="ko-KR" b="1" i="1" dirty="0">
              <a:solidFill>
                <a:schemeClr val="bg1">
                  <a:lumMod val="50000"/>
                </a:schemeClr>
              </a:solidFill>
              <a:latin typeface="맑은 고딕" pitchFamily="50" charset="-127"/>
              <a:ea typeface="맑은 고딕" pitchFamily="50" charset="-127"/>
            </a:endParaRPr>
          </a:p>
          <a:p>
            <a:pPr marL="609600" lvl="0" indent="-609600" algn="l">
              <a:spcBef>
                <a:spcPct val="50000"/>
              </a:spcBef>
              <a:buClr>
                <a:srgbClr val="515F7B"/>
              </a:buClr>
              <a:buSzTx/>
              <a:defRPr/>
            </a:pPr>
            <a:r>
              <a:rPr lang="en-US" altLang="ko-KR" b="1" dirty="0" smtClean="0">
                <a:latin typeface="맑은 고딕" pitchFamily="50" charset="-127"/>
                <a:ea typeface="맑은 고딕" pitchFamily="50" charset="-127"/>
              </a:rPr>
              <a:t>	2.1.3 </a:t>
            </a:r>
            <a:r>
              <a:rPr lang="en-US" altLang="ko-KR" b="1" dirty="0">
                <a:latin typeface="맑은 고딕" pitchFamily="50" charset="-127"/>
                <a:ea typeface="맑은 고딕" pitchFamily="50" charset="-127"/>
              </a:rPr>
              <a:t>Architecture Education and the </a:t>
            </a:r>
            <a:r>
              <a:rPr lang="en-US" altLang="ko-KR" b="1" dirty="0" smtClean="0">
                <a:latin typeface="맑은 고딕" pitchFamily="50" charset="-127"/>
                <a:ea typeface="맑은 고딕" pitchFamily="50" charset="-127"/>
              </a:rPr>
              <a:t>Architect</a:t>
            </a:r>
          </a:p>
          <a:p>
            <a:pPr marL="609600" lvl="0" indent="-609600">
              <a:spcBef>
                <a:spcPct val="50000"/>
              </a:spcBef>
              <a:buClr>
                <a:srgbClr val="515F7B"/>
              </a:buClr>
              <a:buSzTx/>
              <a:defRPr/>
            </a:pPr>
            <a:r>
              <a:rPr lang="en-US" altLang="ko-KR" b="1" i="1" dirty="0" smtClean="0">
                <a:solidFill>
                  <a:schemeClr val="bg1">
                    <a:lumMod val="50000"/>
                  </a:schemeClr>
                </a:solidFill>
                <a:latin typeface="맑은 고딕" pitchFamily="50" charset="-127"/>
                <a:ea typeface="맑은 고딕" pitchFamily="50" charset="-127"/>
              </a:rPr>
              <a:t>“From Architects’ point of view”</a:t>
            </a:r>
            <a:endParaRPr lang="en-US" altLang="ko-KR" b="1" i="1" dirty="0">
              <a:solidFill>
                <a:schemeClr val="bg1">
                  <a:lumMod val="50000"/>
                </a:schemeClr>
              </a:solidFill>
              <a:latin typeface="맑은 고딕" pitchFamily="50" charset="-127"/>
              <a:ea typeface="맑은 고딕" pitchFamily="50" charset="-127"/>
            </a:endParaRPr>
          </a:p>
          <a:p>
            <a:pPr marL="609600" lvl="0" indent="-609600" algn="l">
              <a:spcBef>
                <a:spcPct val="50000"/>
              </a:spcBef>
              <a:buClr>
                <a:srgbClr val="515F7B"/>
              </a:buClr>
              <a:buSzTx/>
              <a:defRPr/>
            </a:pPr>
            <a:r>
              <a:rPr lang="en-US" altLang="ko-KR" b="1" dirty="0" smtClean="0">
                <a:latin typeface="맑은 고딕" pitchFamily="50" charset="-127"/>
                <a:ea typeface="맑은 고딕" pitchFamily="50" charset="-127"/>
              </a:rPr>
              <a:t>	2.1.4 </a:t>
            </a:r>
            <a:r>
              <a:rPr lang="en-US" altLang="ko-KR" b="1" dirty="0">
                <a:latin typeface="맑은 고딕" pitchFamily="50" charset="-127"/>
                <a:ea typeface="맑은 고딕" pitchFamily="50" charset="-127"/>
              </a:rPr>
              <a:t>Architecture Education and </a:t>
            </a:r>
            <a:r>
              <a:rPr lang="en-US" altLang="ko-KR" b="1" dirty="0" smtClean="0">
                <a:latin typeface="맑은 고딕" pitchFamily="50" charset="-127"/>
                <a:ea typeface="맑은 고딕" pitchFamily="50" charset="-127"/>
              </a:rPr>
              <a:t>Society</a:t>
            </a:r>
          </a:p>
          <a:p>
            <a:pPr marL="609600" lvl="0" indent="-609600">
              <a:spcBef>
                <a:spcPct val="50000"/>
              </a:spcBef>
              <a:buClr>
                <a:srgbClr val="515F7B"/>
              </a:buClr>
              <a:buSzTx/>
              <a:defRPr/>
            </a:pPr>
            <a:r>
              <a:rPr lang="en-US" altLang="ko-KR" b="1" i="1" dirty="0" smtClean="0">
                <a:solidFill>
                  <a:schemeClr val="bg1">
                    <a:lumMod val="50000"/>
                  </a:schemeClr>
                </a:solidFill>
                <a:latin typeface="맑은 고딕" pitchFamily="50" charset="-127"/>
                <a:ea typeface="맑은 고딕" pitchFamily="50" charset="-127"/>
              </a:rPr>
              <a:t>“From General Public’s point of view”</a:t>
            </a:r>
            <a:endParaRPr lang="en-US" altLang="ko-KR" b="1" i="1" dirty="0">
              <a:solidFill>
                <a:schemeClr val="bg1">
                  <a:lumMod val="50000"/>
                </a:schemeClr>
              </a:solidFill>
              <a:latin typeface="맑은 고딕" pitchFamily="50" charset="-127"/>
              <a:ea typeface="맑은 고딕" pitchFamily="50" charset="-127"/>
            </a:endParaRP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endParaRPr kumimoji="1" lang="en-US" altLang="ko-KR" sz="2000" b="1" i="0" u="none" strike="noStrike" kern="1200" cap="none" spc="0" normalizeH="0" baseline="0" noProof="0" dirty="0">
              <a:ln>
                <a:noFill/>
              </a:ln>
              <a:solidFill>
                <a:srgbClr val="C81204"/>
              </a:solidFill>
              <a:effectLst/>
              <a:uLnTx/>
              <a:uFillTx/>
              <a:latin typeface="맑은 고딕" pitchFamily="50" charset="-127"/>
              <a:ea typeface="맑은 고딕" pitchFamily="50" charset="-127"/>
              <a:cs typeface="+mn-cs"/>
            </a:endParaRPr>
          </a:p>
        </p:txBody>
      </p:sp>
      <p:sp>
        <p:nvSpPr>
          <p:cNvPr id="5" name="Rectangle 2"/>
          <p:cNvSpPr>
            <a:spLocks noGrp="1" noChangeArrowheads="1"/>
          </p:cNvSpPr>
          <p:nvPr>
            <p:ph type="title"/>
          </p:nvPr>
        </p:nvSpPr>
        <p:spPr>
          <a:xfrm>
            <a:off x="0" y="84138"/>
            <a:ext cx="9144000" cy="677862"/>
          </a:xfrm>
          <a:noFill/>
        </p:spPr>
        <p:txBody>
          <a:bodyPr/>
          <a:lstStyle/>
          <a:p>
            <a:pPr eaLnBrk="1" hangingPunct="1"/>
            <a:r>
              <a:rPr lang="en-US" altLang="ko-KR" sz="2800" dirty="0" smtClean="0">
                <a:latin typeface="맑은 고딕" pitchFamily="50" charset="-127"/>
                <a:ea typeface="맑은 고딕" pitchFamily="50" charset="-127"/>
              </a:rPr>
              <a:t>Conditions for Accreditation</a:t>
            </a:r>
            <a:endParaRPr lang="ko-KR" altLang="en-US" sz="2800" dirty="0">
              <a:solidFill>
                <a:srgbClr val="C00000"/>
              </a:solidFill>
              <a:latin typeface="맑은 고딕" pitchFamily="50" charset="-127"/>
              <a:ea typeface="맑은 고딕" pitchFamily="50" charset="-127"/>
            </a:endParaRPr>
          </a:p>
        </p:txBody>
      </p:sp>
      <p:sp>
        <p:nvSpPr>
          <p:cNvPr id="4"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dirty="0" smtClean="0">
                <a:solidFill>
                  <a:srgbClr val="515F7B"/>
                </a:solidFill>
                <a:latin typeface="맑은 고딕" pitchFamily="50" charset="-127"/>
                <a:ea typeface="맑은 고딕" pitchFamily="50" charset="-127"/>
              </a:rPr>
              <a:t>1/3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2281037393"/>
      </p:ext>
    </p:extLst>
  </p:cSld>
  <p:clrMapOvr>
    <a:masterClrMapping/>
  </p:clrMapOvr>
  <p:transition spd="med">
    <p:wip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Text Box 4"/>
          <p:cNvSpPr txBox="1">
            <a:spLocks noChangeArrowheads="1"/>
          </p:cNvSpPr>
          <p:nvPr/>
        </p:nvSpPr>
        <p:spPr bwMode="auto">
          <a:xfrm>
            <a:off x="857125" y="1411029"/>
            <a:ext cx="8107363" cy="3170099"/>
          </a:xfrm>
          <a:prstGeom prst="rect">
            <a:avLst/>
          </a:prstGeom>
          <a:noFill/>
          <a:ln w="9525" algn="ctr">
            <a:noFill/>
            <a:miter lim="800000"/>
            <a:headEnd/>
            <a:tailEnd/>
          </a:ln>
        </p:spPr>
        <p:txBody>
          <a:bodyPr>
            <a:spAutoFit/>
          </a:bodyPr>
          <a:lstStyle/>
          <a:p>
            <a:pPr marL="609600" lvl="0" indent="-609600" algn="l">
              <a:spcBef>
                <a:spcPct val="50000"/>
              </a:spcBef>
              <a:buClr>
                <a:srgbClr val="515F7B"/>
              </a:buClr>
              <a:buSzTx/>
              <a:defRPr/>
            </a:pPr>
            <a:r>
              <a:rPr lang="en-US" altLang="ko-KR" b="1" dirty="0" smtClean="0">
                <a:solidFill>
                  <a:srgbClr val="C81204"/>
                </a:solidFill>
                <a:latin typeface="맑은 고딕" pitchFamily="50" charset="-127"/>
                <a:ea typeface="맑은 고딕" pitchFamily="50" charset="-127"/>
              </a:rPr>
              <a:t>2.2  </a:t>
            </a:r>
            <a:r>
              <a:rPr lang="en-US" altLang="ko-KR" b="1" dirty="0">
                <a:solidFill>
                  <a:srgbClr val="C81204"/>
                </a:solidFill>
                <a:latin typeface="맑은 고딕" pitchFamily="50" charset="-127"/>
                <a:ea typeface="맑은 고딕" pitchFamily="50" charset="-127"/>
              </a:rPr>
              <a:t>Self Assessment System of Professional Degree Program</a:t>
            </a:r>
          </a:p>
          <a:p>
            <a:pPr marL="609600" lvl="0" indent="-609600" algn="l">
              <a:spcBef>
                <a:spcPct val="50000"/>
              </a:spcBef>
              <a:buClr>
                <a:srgbClr val="515F7B"/>
              </a:buClr>
              <a:buSzTx/>
              <a:defRPr/>
            </a:pPr>
            <a:r>
              <a:rPr lang="en-US" altLang="ko-KR" b="1" dirty="0" smtClean="0">
                <a:solidFill>
                  <a:srgbClr val="C81204"/>
                </a:solidFill>
                <a:latin typeface="맑은 고딕" pitchFamily="50" charset="-127"/>
                <a:ea typeface="맑은 고딕" pitchFamily="50" charset="-127"/>
              </a:rPr>
              <a:t>2.3  </a:t>
            </a:r>
            <a:r>
              <a:rPr lang="en-US" altLang="ko-KR" b="1" dirty="0">
                <a:solidFill>
                  <a:srgbClr val="C81204"/>
                </a:solidFill>
                <a:latin typeface="맑은 고딕" pitchFamily="50" charset="-127"/>
                <a:ea typeface="맑은 고딕" pitchFamily="50" charset="-127"/>
              </a:rPr>
              <a:t>Degree and Curriculum</a:t>
            </a:r>
          </a:p>
          <a:p>
            <a:pPr marL="609600" lvl="0" indent="-609600" algn="l">
              <a:spcBef>
                <a:spcPct val="50000"/>
              </a:spcBef>
              <a:buClr>
                <a:srgbClr val="515F7B"/>
              </a:buClr>
              <a:buSzTx/>
              <a:defRPr/>
            </a:pPr>
            <a:r>
              <a:rPr lang="en-US" altLang="ko-KR" b="1" dirty="0" smtClean="0">
                <a:solidFill>
                  <a:srgbClr val="C81204"/>
                </a:solidFill>
                <a:latin typeface="맑은 고딕" pitchFamily="50" charset="-127"/>
                <a:ea typeface="맑은 고딕" pitchFamily="50" charset="-127"/>
              </a:rPr>
              <a:t>2.4  </a:t>
            </a:r>
            <a:r>
              <a:rPr lang="en-US" altLang="ko-KR" b="1" dirty="0">
                <a:solidFill>
                  <a:srgbClr val="C81204"/>
                </a:solidFill>
                <a:latin typeface="맑은 고딕" pitchFamily="50" charset="-127"/>
                <a:ea typeface="맑은 고딕" pitchFamily="50" charset="-127"/>
              </a:rPr>
              <a:t>Student Information</a:t>
            </a:r>
          </a:p>
          <a:p>
            <a:pPr marL="609600" lvl="0" indent="-609600" algn="l">
              <a:spcBef>
                <a:spcPct val="50000"/>
              </a:spcBef>
              <a:buClr>
                <a:srgbClr val="515F7B"/>
              </a:buClr>
              <a:buSzTx/>
              <a:defRPr/>
            </a:pPr>
            <a:r>
              <a:rPr lang="en-US" altLang="ko-KR" b="1" dirty="0" smtClean="0">
                <a:solidFill>
                  <a:srgbClr val="C81204"/>
                </a:solidFill>
                <a:latin typeface="맑은 고딕" pitchFamily="50" charset="-127"/>
                <a:ea typeface="맑은 고딕" pitchFamily="50" charset="-127"/>
              </a:rPr>
              <a:t>2.5  </a:t>
            </a:r>
            <a:r>
              <a:rPr lang="en-US" altLang="ko-KR" b="1" dirty="0">
                <a:solidFill>
                  <a:srgbClr val="C81204"/>
                </a:solidFill>
                <a:latin typeface="맑은 고딕" pitchFamily="50" charset="-127"/>
                <a:ea typeface="맑은 고딕" pitchFamily="50" charset="-127"/>
              </a:rPr>
              <a:t>Human Resources and Operating System</a:t>
            </a:r>
          </a:p>
          <a:p>
            <a:pPr marL="609600" lvl="0" indent="-609600" algn="l">
              <a:spcBef>
                <a:spcPct val="50000"/>
              </a:spcBef>
              <a:buClr>
                <a:srgbClr val="515F7B"/>
              </a:buClr>
              <a:buSzTx/>
              <a:defRPr/>
            </a:pPr>
            <a:r>
              <a:rPr lang="en-US" altLang="ko-KR" b="1" dirty="0" smtClean="0">
                <a:solidFill>
                  <a:srgbClr val="C81204"/>
                </a:solidFill>
                <a:latin typeface="맑은 고딕" pitchFamily="50" charset="-127"/>
                <a:ea typeface="맑은 고딕" pitchFamily="50" charset="-127"/>
              </a:rPr>
              <a:t>2.6  </a:t>
            </a:r>
            <a:r>
              <a:rPr lang="en-US" altLang="ko-KR" b="1" dirty="0">
                <a:solidFill>
                  <a:srgbClr val="C81204"/>
                </a:solidFill>
                <a:latin typeface="맑은 고딕" pitchFamily="50" charset="-127"/>
                <a:ea typeface="맑은 고딕" pitchFamily="50" charset="-127"/>
              </a:rPr>
              <a:t>Physical and Information Resources</a:t>
            </a:r>
          </a:p>
          <a:p>
            <a:pPr marL="609600" lvl="0" indent="-609600" algn="l">
              <a:spcBef>
                <a:spcPct val="50000"/>
              </a:spcBef>
              <a:buClr>
                <a:srgbClr val="515F7B"/>
              </a:buClr>
              <a:buSzTx/>
              <a:defRPr/>
            </a:pPr>
            <a:r>
              <a:rPr lang="en-US" altLang="ko-KR" b="1" dirty="0" smtClean="0">
                <a:solidFill>
                  <a:srgbClr val="C81204"/>
                </a:solidFill>
                <a:latin typeface="맑은 고딕" pitchFamily="50" charset="-127"/>
                <a:ea typeface="맑은 고딕" pitchFamily="50" charset="-127"/>
              </a:rPr>
              <a:t>2.7  </a:t>
            </a:r>
            <a:r>
              <a:rPr lang="en-US" altLang="ko-KR" b="1" dirty="0">
                <a:solidFill>
                  <a:srgbClr val="C81204"/>
                </a:solidFill>
                <a:latin typeface="맑은 고딕" pitchFamily="50" charset="-127"/>
                <a:ea typeface="맑은 고딕" pitchFamily="50" charset="-127"/>
              </a:rPr>
              <a:t>Financial Resources</a:t>
            </a:r>
          </a:p>
          <a:p>
            <a:pPr marL="609600" lvl="0" indent="-609600" algn="l">
              <a:spcBef>
                <a:spcPct val="50000"/>
              </a:spcBef>
              <a:buClr>
                <a:srgbClr val="515F7B"/>
              </a:buClr>
              <a:buSzTx/>
              <a:defRPr/>
            </a:pPr>
            <a:r>
              <a:rPr lang="en-US" altLang="ko-KR" b="1" dirty="0" smtClean="0">
                <a:solidFill>
                  <a:srgbClr val="C81204"/>
                </a:solidFill>
                <a:latin typeface="맑은 고딕" pitchFamily="50" charset="-127"/>
                <a:ea typeface="맑은 고딕" pitchFamily="50" charset="-127"/>
              </a:rPr>
              <a:t>2.8  </a:t>
            </a:r>
            <a:r>
              <a:rPr lang="en-US" altLang="ko-KR" b="1" dirty="0">
                <a:solidFill>
                  <a:srgbClr val="C81204"/>
                </a:solidFill>
                <a:latin typeface="맑은 고딕" pitchFamily="50" charset="-127"/>
                <a:ea typeface="맑은 고딕" pitchFamily="50" charset="-127"/>
              </a:rPr>
              <a:t>Research Development</a:t>
            </a:r>
            <a:r>
              <a:rPr kumimoji="1" lang="ko-KR" altLang="en-US" sz="2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	</a:t>
            </a:r>
            <a:endParaRPr kumimoji="1" lang="en-US" altLang="ko-KR" sz="2000" b="1" i="0" u="none" strike="noStrike" kern="1200" cap="none" spc="0" normalizeH="0" baseline="0" noProof="0" dirty="0">
              <a:ln>
                <a:noFill/>
              </a:ln>
              <a:solidFill>
                <a:srgbClr val="C81204"/>
              </a:solidFill>
              <a:effectLst/>
              <a:uLnTx/>
              <a:uFillTx/>
              <a:latin typeface="맑은 고딕" pitchFamily="50" charset="-127"/>
              <a:ea typeface="맑은 고딕" pitchFamily="50" charset="-127"/>
              <a:cs typeface="+mn-cs"/>
            </a:endParaRPr>
          </a:p>
        </p:txBody>
      </p:sp>
      <p:sp>
        <p:nvSpPr>
          <p:cNvPr id="5" name="Rectangle 2"/>
          <p:cNvSpPr>
            <a:spLocks noGrp="1" noChangeArrowheads="1"/>
          </p:cNvSpPr>
          <p:nvPr>
            <p:ph type="title"/>
          </p:nvPr>
        </p:nvSpPr>
        <p:spPr>
          <a:xfrm>
            <a:off x="0" y="84138"/>
            <a:ext cx="9144000" cy="677862"/>
          </a:xfrm>
          <a:noFill/>
        </p:spPr>
        <p:txBody>
          <a:bodyPr/>
          <a:lstStyle/>
          <a:p>
            <a:pPr eaLnBrk="1" hangingPunct="1"/>
            <a:r>
              <a:rPr lang="en-US" altLang="ko-KR" sz="2800" dirty="0" smtClean="0">
                <a:latin typeface="맑은 고딕" pitchFamily="50" charset="-127"/>
                <a:ea typeface="맑은 고딕" pitchFamily="50" charset="-127"/>
              </a:rPr>
              <a:t>Conditions for Accreditation</a:t>
            </a:r>
            <a:endParaRPr lang="ko-KR" altLang="en-US" sz="2800" dirty="0">
              <a:solidFill>
                <a:srgbClr val="C00000"/>
              </a:solidFill>
              <a:latin typeface="맑은 고딕" pitchFamily="50" charset="-127"/>
              <a:ea typeface="맑은 고딕" pitchFamily="50" charset="-127"/>
            </a:endParaRPr>
          </a:p>
        </p:txBody>
      </p:sp>
      <p:sp>
        <p:nvSpPr>
          <p:cNvPr id="4"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dirty="0" smtClean="0">
                <a:solidFill>
                  <a:srgbClr val="515F7B"/>
                </a:solidFill>
                <a:latin typeface="맑은 고딕" pitchFamily="50" charset="-127"/>
                <a:ea typeface="맑은 고딕" pitchFamily="50" charset="-127"/>
              </a:rPr>
              <a:t>1/3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803400152"/>
      </p:ext>
    </p:extLst>
  </p:cSld>
  <p:clrMapOvr>
    <a:masterClrMapping/>
  </p:clrMapOvr>
  <p:transition spd="med">
    <p:wip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Text Box 4"/>
          <p:cNvSpPr txBox="1">
            <a:spLocks noChangeArrowheads="1"/>
          </p:cNvSpPr>
          <p:nvPr/>
        </p:nvSpPr>
        <p:spPr bwMode="auto">
          <a:xfrm>
            <a:off x="857125" y="1124744"/>
            <a:ext cx="8107363" cy="400110"/>
          </a:xfrm>
          <a:prstGeom prst="rect">
            <a:avLst/>
          </a:prstGeom>
          <a:noFill/>
          <a:ln w="9525" algn="ctr">
            <a:noFill/>
            <a:miter lim="800000"/>
            <a:headEnd/>
            <a:tailEnd/>
          </a:ln>
        </p:spPr>
        <p:txBody>
          <a:bodyPr>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C81204"/>
                </a:solidFill>
                <a:effectLst/>
                <a:uLnTx/>
                <a:uFillTx/>
                <a:latin typeface="맑은 고딕" pitchFamily="50" charset="-127"/>
                <a:ea typeface="맑은 고딕" pitchFamily="50" charset="-127"/>
                <a:cs typeface="+mn-cs"/>
              </a:rPr>
              <a:t>2.2  </a:t>
            </a:r>
            <a:r>
              <a:rPr kumimoji="1" lang="en-US" altLang="ko-KR" sz="2000" b="1" i="0" u="none" strike="noStrike" kern="1200" cap="none" spc="0" normalizeH="0" baseline="0" noProof="0" dirty="0">
                <a:ln>
                  <a:noFill/>
                </a:ln>
                <a:solidFill>
                  <a:srgbClr val="C81204"/>
                </a:solidFill>
                <a:effectLst/>
                <a:uLnTx/>
                <a:uFillTx/>
                <a:latin typeface="맑은 고딕" pitchFamily="50" charset="-127"/>
                <a:ea typeface="맑은 고딕" pitchFamily="50" charset="-127"/>
                <a:cs typeface="+mn-cs"/>
              </a:rPr>
              <a:t>Self Assessment System of Professional Degree </a:t>
            </a:r>
            <a:r>
              <a:rPr kumimoji="1" lang="en-US" altLang="ko-KR" sz="2000" b="1" i="0" u="none" strike="noStrike" kern="1200" cap="none" spc="0" normalizeH="0" baseline="0" noProof="0" dirty="0" smtClean="0">
                <a:ln>
                  <a:noFill/>
                </a:ln>
                <a:solidFill>
                  <a:srgbClr val="C81204"/>
                </a:solidFill>
                <a:effectLst/>
                <a:uLnTx/>
                <a:uFillTx/>
                <a:latin typeface="맑은 고딕" pitchFamily="50" charset="-127"/>
                <a:ea typeface="맑은 고딕" pitchFamily="50" charset="-127"/>
                <a:cs typeface="+mn-cs"/>
              </a:rPr>
              <a:t>Program</a:t>
            </a:r>
            <a:endParaRPr kumimoji="1" lang="en-US" altLang="ko-KR" sz="2000" b="1" i="0" u="none" strike="noStrike" kern="1200" cap="none" spc="0" normalizeH="0" baseline="0" noProof="0" dirty="0">
              <a:ln>
                <a:noFill/>
              </a:ln>
              <a:solidFill>
                <a:srgbClr val="C81204"/>
              </a:solidFill>
              <a:effectLst/>
              <a:uLnTx/>
              <a:uFillTx/>
              <a:latin typeface="맑은 고딕" pitchFamily="50" charset="-127"/>
              <a:ea typeface="맑은 고딕" pitchFamily="50" charset="-127"/>
              <a:cs typeface="+mn-cs"/>
            </a:endParaRPr>
          </a:p>
        </p:txBody>
      </p:sp>
      <p:sp>
        <p:nvSpPr>
          <p:cNvPr id="5" name="Rectangle 2"/>
          <p:cNvSpPr>
            <a:spLocks noGrp="1" noChangeArrowheads="1"/>
          </p:cNvSpPr>
          <p:nvPr>
            <p:ph type="title"/>
          </p:nvPr>
        </p:nvSpPr>
        <p:spPr>
          <a:xfrm>
            <a:off x="0" y="84138"/>
            <a:ext cx="9144000" cy="677862"/>
          </a:xfrm>
          <a:noFill/>
        </p:spPr>
        <p:txBody>
          <a:bodyPr/>
          <a:lstStyle/>
          <a:p>
            <a:pPr eaLnBrk="1" hangingPunct="1"/>
            <a:r>
              <a:rPr lang="en-US" altLang="ko-KR" sz="2800" dirty="0" smtClean="0">
                <a:latin typeface="맑은 고딕" pitchFamily="50" charset="-127"/>
                <a:ea typeface="맑은 고딕" pitchFamily="50" charset="-127"/>
              </a:rPr>
              <a:t>Conditions for Accreditation</a:t>
            </a:r>
            <a:endParaRPr lang="ko-KR" altLang="en-US" sz="2800" dirty="0">
              <a:solidFill>
                <a:srgbClr val="C00000"/>
              </a:solidFill>
              <a:latin typeface="맑은 고딕" pitchFamily="50" charset="-127"/>
              <a:ea typeface="맑은 고딕" pitchFamily="50" charset="-127"/>
            </a:endParaRPr>
          </a:p>
        </p:txBody>
      </p:sp>
      <p:sp>
        <p:nvSpPr>
          <p:cNvPr id="4" name="Text Box 5"/>
          <p:cNvSpPr txBox="1">
            <a:spLocks noChangeArrowheads="1"/>
          </p:cNvSpPr>
          <p:nvPr/>
        </p:nvSpPr>
        <p:spPr bwMode="auto">
          <a:xfrm>
            <a:off x="755576" y="1630547"/>
            <a:ext cx="8077200" cy="2062103"/>
          </a:xfrm>
          <a:prstGeom prst="rect">
            <a:avLst/>
          </a:prstGeom>
          <a:noFill/>
          <a:ln w="9525">
            <a:noFill/>
            <a:miter lim="800000"/>
            <a:headEnd/>
            <a:tailEnd/>
          </a:ln>
          <a:effectLst/>
        </p:spPr>
        <p:txBody>
          <a:bodyPr>
            <a:spAutoFit/>
          </a:bodyPr>
          <a:lstStyle/>
          <a:p>
            <a:pPr marL="285750" marR="0" lvl="0" indent="-285750" algn="l" defTabSz="914400" rtl="0" eaLnBrk="1" fontAlgn="base" latinLnBrk="1" hangingPunct="1">
              <a:lnSpc>
                <a:spcPct val="100000"/>
              </a:lnSpc>
              <a:spcBef>
                <a:spcPct val="50000"/>
              </a:spcBef>
              <a:spcAft>
                <a:spcPct val="0"/>
              </a:spcAft>
              <a:buClrTx/>
              <a:buSzTx/>
              <a:buFont typeface="Wingdings" panose="05000000000000000000" pitchFamily="2" charset="2"/>
              <a:buChar char="ü"/>
              <a:tabLst/>
              <a:defRPr/>
            </a:pPr>
            <a:r>
              <a:rPr kumimoji="1" lang="en-US" altLang="ko-KR" sz="1600" b="1" i="1" u="none" strike="noStrike" kern="1200" cap="none" spc="0" normalizeH="0" baseline="0" noProof="0" dirty="0" smtClean="0">
                <a:ln>
                  <a:noFill/>
                </a:ln>
                <a:solidFill>
                  <a:srgbClr val="003399"/>
                </a:solidFill>
                <a:effectLst>
                  <a:outerShdw blurRad="38100" dist="38100" dir="2700000" algn="tl">
                    <a:srgbClr val="C0C0C0"/>
                  </a:outerShdw>
                </a:effectLst>
                <a:uLnTx/>
                <a:uFillTx/>
                <a:latin typeface="맑은 고딕" pitchFamily="50" charset="-127"/>
                <a:ea typeface="맑은 고딕" pitchFamily="50" charset="-127"/>
                <a:cs typeface="+mn-cs"/>
              </a:rPr>
              <a:t>Professional Program</a:t>
            </a:r>
            <a:r>
              <a:rPr kumimoji="1" lang="en-US" altLang="ko-KR" sz="1600" b="1" i="1" u="none" strike="noStrike" kern="1200" cap="none" spc="0" normalizeH="0" noProof="0" dirty="0" smtClean="0">
                <a:ln>
                  <a:noFill/>
                </a:ln>
                <a:solidFill>
                  <a:srgbClr val="003399"/>
                </a:solidFill>
                <a:effectLst>
                  <a:outerShdw blurRad="38100" dist="38100" dir="2700000" algn="tl">
                    <a:srgbClr val="C0C0C0"/>
                  </a:outerShdw>
                </a:effectLst>
                <a:uLnTx/>
                <a:uFillTx/>
                <a:latin typeface="맑은 고딕" pitchFamily="50" charset="-127"/>
                <a:ea typeface="맑은 고딕" pitchFamily="50" charset="-127"/>
                <a:cs typeface="+mn-cs"/>
              </a:rPr>
              <a:t> must maintain a self-assessment system and mid to long-term strategic plan to attain educational objectives and continue to improve</a:t>
            </a:r>
            <a:endParaRPr kumimoji="1" lang="en-US" altLang="ko-KR" sz="1600" b="1" i="1" u="none" strike="noStrike" kern="1200" cap="none" spc="0" normalizeH="0" baseline="0" noProof="0" dirty="0" smtClean="0">
              <a:ln>
                <a:noFill/>
              </a:ln>
              <a:solidFill>
                <a:srgbClr val="003399"/>
              </a:solidFill>
              <a:effectLst>
                <a:outerShdw blurRad="38100" dist="38100" dir="2700000" algn="tl">
                  <a:srgbClr val="C0C0C0"/>
                </a:outerShdw>
              </a:effectLst>
              <a:uLnTx/>
              <a:uFillTx/>
              <a:latin typeface="맑은 고딕" pitchFamily="50" charset="-127"/>
              <a:ea typeface="맑은 고딕" pitchFamily="50" charset="-127"/>
              <a:cs typeface="+mn-cs"/>
            </a:endParaRPr>
          </a:p>
          <a:p>
            <a:pPr marL="285750" marR="0" lvl="0" indent="-285750" algn="l" defTabSz="914400" rtl="0" eaLnBrk="1" fontAlgn="base" latinLnBrk="1" hangingPunct="1">
              <a:lnSpc>
                <a:spcPct val="100000"/>
              </a:lnSpc>
              <a:spcBef>
                <a:spcPct val="50000"/>
              </a:spcBef>
              <a:spcAft>
                <a:spcPct val="0"/>
              </a:spcAft>
              <a:buClrTx/>
              <a:buSzTx/>
              <a:buFont typeface="Wingdings" panose="05000000000000000000" pitchFamily="2" charset="2"/>
              <a:buChar char="ü"/>
              <a:tabLst/>
              <a:defRPr/>
            </a:pPr>
            <a:r>
              <a:rPr kumimoji="1" lang="en-US" altLang="ko-KR" sz="1600" b="1" i="1" u="none" strike="noStrike" kern="1200" cap="none" spc="0" normalizeH="0" baseline="0" noProof="0" dirty="0" smtClean="0">
                <a:ln>
                  <a:noFill/>
                </a:ln>
                <a:solidFill>
                  <a:srgbClr val="003399"/>
                </a:solidFill>
                <a:effectLst>
                  <a:outerShdw blurRad="38100" dist="38100" dir="2700000" algn="tl">
                    <a:srgbClr val="C0C0C0"/>
                  </a:outerShdw>
                </a:effectLst>
                <a:uLnTx/>
                <a:uFillTx/>
                <a:latin typeface="맑은 고딕" pitchFamily="50" charset="-127"/>
                <a:ea typeface="맑은 고딕" pitchFamily="50" charset="-127"/>
                <a:cs typeface="+mn-cs"/>
              </a:rPr>
              <a:t>It must include composition</a:t>
            </a:r>
            <a:r>
              <a:rPr kumimoji="1" lang="en-US" altLang="ko-KR" sz="1600" b="1" i="1" u="none" strike="noStrike" kern="1200" cap="none" spc="0" normalizeH="0" noProof="0" dirty="0" smtClean="0">
                <a:ln>
                  <a:noFill/>
                </a:ln>
                <a:solidFill>
                  <a:srgbClr val="003399"/>
                </a:solidFill>
                <a:effectLst>
                  <a:outerShdw blurRad="38100" dist="38100" dir="2700000" algn="tl">
                    <a:srgbClr val="C0C0C0"/>
                  </a:outerShdw>
                </a:effectLst>
                <a:uLnTx/>
                <a:uFillTx/>
                <a:latin typeface="맑은 고딕" pitchFamily="50" charset="-127"/>
                <a:ea typeface="맑은 고딕" pitchFamily="50" charset="-127"/>
                <a:cs typeface="+mn-cs"/>
              </a:rPr>
              <a:t> of faculty members and student recruiting plan, survey, and reflection of opinions of graduates</a:t>
            </a:r>
          </a:p>
          <a:p>
            <a:pPr marL="285750" marR="0" lvl="0" indent="-285750" algn="l" defTabSz="914400" rtl="0" eaLnBrk="1" fontAlgn="base" latinLnBrk="1" hangingPunct="1">
              <a:lnSpc>
                <a:spcPct val="100000"/>
              </a:lnSpc>
              <a:spcBef>
                <a:spcPct val="50000"/>
              </a:spcBef>
              <a:spcAft>
                <a:spcPct val="0"/>
              </a:spcAft>
              <a:buClrTx/>
              <a:buSzTx/>
              <a:buFont typeface="Wingdings" panose="05000000000000000000" pitchFamily="2" charset="2"/>
              <a:buChar char="ü"/>
              <a:tabLst/>
              <a:defRPr/>
            </a:pPr>
            <a:r>
              <a:rPr lang="en-US" altLang="ko-KR" sz="1600" b="1" i="1" baseline="0" dirty="0" smtClean="0">
                <a:solidFill>
                  <a:srgbClr val="003399"/>
                </a:solidFill>
                <a:effectLst>
                  <a:outerShdw blurRad="38100" dist="38100" dir="2700000" algn="tl">
                    <a:srgbClr val="C0C0C0"/>
                  </a:outerShdw>
                </a:effectLst>
                <a:latin typeface="맑은 고딕" pitchFamily="50" charset="-127"/>
                <a:ea typeface="맑은 고딕" pitchFamily="50" charset="-127"/>
              </a:rPr>
              <a:t>A</a:t>
            </a:r>
            <a:r>
              <a:rPr lang="en-US" altLang="ko-KR" sz="1600" b="1" i="1" dirty="0" smtClean="0">
                <a:solidFill>
                  <a:srgbClr val="003399"/>
                </a:solidFill>
                <a:effectLst>
                  <a:outerShdw blurRad="38100" dist="38100" dir="2700000" algn="tl">
                    <a:srgbClr val="C0C0C0"/>
                  </a:outerShdw>
                </a:effectLst>
                <a:latin typeface="맑은 고딕" pitchFamily="50" charset="-127"/>
                <a:ea typeface="맑은 고딕" pitchFamily="50" charset="-127"/>
              </a:rPr>
              <a:t> mere class evaluation alone is not sufficient to assess the overall achievement of the program objectives</a:t>
            </a:r>
            <a:endParaRPr kumimoji="1" lang="ko-KR" altLang="en-US" sz="1600" b="1" i="1" u="none" strike="noStrike" kern="1200" cap="none" spc="0" normalizeH="0" baseline="0" noProof="0" dirty="0">
              <a:ln>
                <a:noFill/>
              </a:ln>
              <a:solidFill>
                <a:srgbClr val="003399"/>
              </a:solidFill>
              <a:effectLst>
                <a:outerShdw blurRad="38100" dist="38100" dir="2700000" algn="tl">
                  <a:srgbClr val="C0C0C0"/>
                </a:outerShdw>
              </a:effectLst>
              <a:uLnTx/>
              <a:uFillTx/>
              <a:latin typeface="맑은 고딕" pitchFamily="50" charset="-127"/>
              <a:ea typeface="맑은 고딕" pitchFamily="50" charset="-127"/>
              <a:cs typeface="+mn-cs"/>
            </a:endParaRPr>
          </a:p>
        </p:txBody>
      </p:sp>
      <p:sp>
        <p:nvSpPr>
          <p:cNvPr id="6" name="Text Box 4"/>
          <p:cNvSpPr txBox="1">
            <a:spLocks noChangeArrowheads="1"/>
          </p:cNvSpPr>
          <p:nvPr/>
        </p:nvSpPr>
        <p:spPr bwMode="auto">
          <a:xfrm>
            <a:off x="914274" y="3861048"/>
            <a:ext cx="7993063" cy="2328843"/>
          </a:xfrm>
          <a:prstGeom prst="rect">
            <a:avLst/>
          </a:prstGeom>
          <a:noFill/>
          <a:ln w="9525">
            <a:noFill/>
            <a:miter lim="800000"/>
            <a:headEnd/>
            <a:tailEnd/>
          </a:ln>
        </p:spPr>
        <p:txBody>
          <a:bodyPr>
            <a:spAutoFit/>
          </a:bodyPr>
          <a:lstStyle/>
          <a:p>
            <a:pPr marL="211138" lvl="0" indent="-211138" algn="l">
              <a:spcBef>
                <a:spcPct val="0"/>
              </a:spcBef>
              <a:spcAft>
                <a:spcPts val="1000"/>
              </a:spcAft>
              <a:buClr>
                <a:srgbClr val="91AFBF"/>
              </a:buClr>
              <a:buSzTx/>
              <a:buFont typeface="Wingdings" pitchFamily="2" charset="2"/>
              <a:buChar char="§"/>
              <a:defRPr/>
            </a:pPr>
            <a:r>
              <a:rPr lang="en-US" altLang="ko-KR" sz="1400" b="1" dirty="0">
                <a:solidFill>
                  <a:srgbClr val="515F7B"/>
                </a:solidFill>
                <a:latin typeface="맑은 고딕" pitchFamily="50" charset="-127"/>
                <a:ea typeface="맑은 고딕" pitchFamily="50" charset="-127"/>
              </a:rPr>
              <a:t>Description of the program’s self-assessment procedure to pursue educational objectives</a:t>
            </a:r>
          </a:p>
          <a:p>
            <a:pPr marL="211138" lvl="0" indent="-211138" algn="l">
              <a:spcBef>
                <a:spcPct val="0"/>
              </a:spcBef>
              <a:spcAft>
                <a:spcPts val="1000"/>
              </a:spcAft>
              <a:buClr>
                <a:srgbClr val="91AFBF"/>
              </a:buClr>
              <a:buSzTx/>
              <a:buFont typeface="Wingdings" pitchFamily="2" charset="2"/>
              <a:buChar char="§"/>
              <a:defRPr/>
            </a:pPr>
            <a:r>
              <a:rPr lang="en-US" altLang="ko-KR" sz="1400" b="1" dirty="0">
                <a:solidFill>
                  <a:srgbClr val="515F7B"/>
                </a:solidFill>
                <a:latin typeface="맑은 고딕" pitchFamily="50" charset="-127"/>
                <a:ea typeface="맑은 고딕" pitchFamily="50" charset="-127"/>
              </a:rPr>
              <a:t>Systematic and periodic means of collecting and utilizing opinions of faculty members, students, adjunct faculties, graduates and other 3rd party members to improve the program</a:t>
            </a:r>
          </a:p>
          <a:p>
            <a:pPr marL="211138" lvl="0" indent="-211138" algn="l">
              <a:spcBef>
                <a:spcPct val="0"/>
              </a:spcBef>
              <a:spcAft>
                <a:spcPts val="1000"/>
              </a:spcAft>
              <a:buClr>
                <a:srgbClr val="91AFBF"/>
              </a:buClr>
              <a:buSzTx/>
              <a:buFont typeface="Wingdings" pitchFamily="2" charset="2"/>
              <a:buChar char="§"/>
              <a:defRPr/>
            </a:pPr>
            <a:r>
              <a:rPr lang="en-US" altLang="ko-KR" sz="1400" b="1" dirty="0">
                <a:solidFill>
                  <a:srgbClr val="515F7B"/>
                </a:solidFill>
                <a:latin typeface="맑은 고딕" pitchFamily="50" charset="-127"/>
                <a:ea typeface="맑은 고딕" pitchFamily="50" charset="-127"/>
              </a:rPr>
              <a:t>Appropriate analysis and evident of application for improvements from class evaluation materials for core classes</a:t>
            </a:r>
          </a:p>
          <a:p>
            <a:pPr marL="211138" lvl="0" indent="-211138" algn="l">
              <a:spcBef>
                <a:spcPct val="0"/>
              </a:spcBef>
              <a:spcAft>
                <a:spcPts val="1000"/>
              </a:spcAft>
              <a:buClr>
                <a:srgbClr val="91AFBF"/>
              </a:buClr>
              <a:buSzTx/>
              <a:buFont typeface="Wingdings" pitchFamily="2" charset="2"/>
              <a:buChar char="§"/>
              <a:defRPr/>
            </a:pPr>
            <a:r>
              <a:rPr lang="en-US" altLang="ko-KR" sz="1400" b="1" dirty="0">
                <a:solidFill>
                  <a:srgbClr val="515F7B"/>
                </a:solidFill>
                <a:latin typeface="맑은 고딕" pitchFamily="50" charset="-127"/>
                <a:ea typeface="맑은 고딕" pitchFamily="50" charset="-127"/>
              </a:rPr>
              <a:t>Mid to long-term strategic plans for continuing improvement</a:t>
            </a:r>
          </a:p>
          <a:p>
            <a:pPr marL="211138" lvl="0" indent="-211138" algn="l">
              <a:spcBef>
                <a:spcPct val="0"/>
              </a:spcBef>
              <a:spcAft>
                <a:spcPts val="1000"/>
              </a:spcAft>
              <a:buClr>
                <a:srgbClr val="91AFBF"/>
              </a:buClr>
              <a:buSzTx/>
              <a:buFont typeface="Wingdings" pitchFamily="2" charset="2"/>
              <a:buChar char="§"/>
              <a:defRPr/>
            </a:pPr>
            <a:r>
              <a:rPr lang="en-US" altLang="ko-KR" sz="1400" b="1" dirty="0">
                <a:solidFill>
                  <a:srgbClr val="515F7B"/>
                </a:solidFill>
                <a:latin typeface="맑은 고딕" pitchFamily="50" charset="-127"/>
                <a:ea typeface="맑은 고딕" pitchFamily="50" charset="-127"/>
              </a:rPr>
              <a:t>Analysis between self-assessment outcome and earlier strategic plans </a:t>
            </a:r>
            <a:endParaRPr kumimoji="1" lang="en-US" altLang="ko-KR" sz="1400" b="1" i="0" u="none" strike="noStrike" kern="1200" cap="none" spc="0" normalizeH="0" baseline="0" noProof="0" dirty="0">
              <a:ln>
                <a:noFill/>
              </a:ln>
              <a:solidFill>
                <a:srgbClr val="515F7B"/>
              </a:solidFill>
              <a:effectLst/>
              <a:uLnTx/>
              <a:uFillTx/>
              <a:latin typeface="맑은 고딕" pitchFamily="50" charset="-127"/>
              <a:ea typeface="맑은 고딕" pitchFamily="50" charset="-127"/>
            </a:endParaRPr>
          </a:p>
        </p:txBody>
      </p:sp>
      <p:sp>
        <p:nvSpPr>
          <p:cNvPr id="7"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dirty="0" smtClean="0">
                <a:solidFill>
                  <a:srgbClr val="515F7B"/>
                </a:solidFill>
                <a:latin typeface="맑은 고딕" pitchFamily="50" charset="-127"/>
                <a:ea typeface="맑은 고딕" pitchFamily="50" charset="-127"/>
              </a:rPr>
              <a:t>1/3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1163503286"/>
      </p:ext>
    </p:extLst>
  </p:cSld>
  <p:clrMapOvr>
    <a:masterClrMapping/>
  </p:clrMapOvr>
  <p:transition spd="med">
    <p:wip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Text Box 4"/>
          <p:cNvSpPr txBox="1">
            <a:spLocks noChangeArrowheads="1"/>
          </p:cNvSpPr>
          <p:nvPr/>
        </p:nvSpPr>
        <p:spPr bwMode="auto">
          <a:xfrm>
            <a:off x="857125" y="1124744"/>
            <a:ext cx="8107363" cy="400110"/>
          </a:xfrm>
          <a:prstGeom prst="rect">
            <a:avLst/>
          </a:prstGeom>
          <a:noFill/>
          <a:ln w="9525" algn="ctr">
            <a:noFill/>
            <a:miter lim="800000"/>
            <a:headEnd/>
            <a:tailEnd/>
          </a:ln>
        </p:spPr>
        <p:txBody>
          <a:bodyPr>
            <a:spAutoFit/>
          </a:bodyPr>
          <a:lstStyle/>
          <a:p>
            <a:pPr marL="609600" lvl="0" indent="-609600" algn="l">
              <a:spcBef>
                <a:spcPct val="50000"/>
              </a:spcBef>
              <a:buClr>
                <a:srgbClr val="515F7B"/>
              </a:buClr>
              <a:buSzTx/>
              <a:defRPr/>
            </a:pPr>
            <a:r>
              <a:rPr lang="en-US" altLang="ko-KR" b="1" dirty="0">
                <a:solidFill>
                  <a:srgbClr val="C81204"/>
                </a:solidFill>
                <a:latin typeface="맑은 고딕" pitchFamily="50" charset="-127"/>
                <a:ea typeface="맑은 고딕" pitchFamily="50" charset="-127"/>
              </a:rPr>
              <a:t>2.3  Degree and Curriculum</a:t>
            </a:r>
          </a:p>
        </p:txBody>
      </p:sp>
      <p:sp>
        <p:nvSpPr>
          <p:cNvPr id="5" name="Rectangle 2"/>
          <p:cNvSpPr>
            <a:spLocks noGrp="1" noChangeArrowheads="1"/>
          </p:cNvSpPr>
          <p:nvPr>
            <p:ph type="title"/>
          </p:nvPr>
        </p:nvSpPr>
        <p:spPr>
          <a:xfrm>
            <a:off x="0" y="84138"/>
            <a:ext cx="9144000" cy="677862"/>
          </a:xfrm>
          <a:noFill/>
        </p:spPr>
        <p:txBody>
          <a:bodyPr/>
          <a:lstStyle/>
          <a:p>
            <a:pPr eaLnBrk="1" hangingPunct="1"/>
            <a:r>
              <a:rPr lang="en-US" altLang="ko-KR" sz="2800" dirty="0" smtClean="0">
                <a:latin typeface="맑은 고딕" pitchFamily="50" charset="-127"/>
                <a:ea typeface="맑은 고딕" pitchFamily="50" charset="-127"/>
              </a:rPr>
              <a:t>Conditions for Accreditation</a:t>
            </a:r>
            <a:endParaRPr lang="ko-KR" altLang="en-US" sz="2800" dirty="0">
              <a:solidFill>
                <a:srgbClr val="C00000"/>
              </a:solidFill>
              <a:latin typeface="맑은 고딕" pitchFamily="50" charset="-127"/>
              <a:ea typeface="맑은 고딕" pitchFamily="50" charset="-127"/>
            </a:endParaRPr>
          </a:p>
        </p:txBody>
      </p:sp>
      <p:sp>
        <p:nvSpPr>
          <p:cNvPr id="4" name="Text Box 5"/>
          <p:cNvSpPr txBox="1">
            <a:spLocks noChangeArrowheads="1"/>
          </p:cNvSpPr>
          <p:nvPr/>
        </p:nvSpPr>
        <p:spPr bwMode="auto">
          <a:xfrm>
            <a:off x="755576" y="1556792"/>
            <a:ext cx="8077200" cy="2308324"/>
          </a:xfrm>
          <a:prstGeom prst="rect">
            <a:avLst/>
          </a:prstGeom>
          <a:noFill/>
          <a:ln w="9525">
            <a:noFill/>
            <a:miter lim="800000"/>
            <a:headEnd/>
            <a:tailEnd/>
          </a:ln>
          <a:effectLst/>
        </p:spPr>
        <p:txBody>
          <a:bodyPr>
            <a:spAutoFit/>
          </a:bodyPr>
          <a:lstStyle/>
          <a:p>
            <a:pPr marL="285750" marR="0" lvl="0" indent="-285750" algn="l" defTabSz="914400" rtl="0" eaLnBrk="1" fontAlgn="base" latinLnBrk="1" hangingPunct="1">
              <a:lnSpc>
                <a:spcPct val="100000"/>
              </a:lnSpc>
              <a:spcBef>
                <a:spcPct val="50000"/>
              </a:spcBef>
              <a:spcAft>
                <a:spcPct val="0"/>
              </a:spcAft>
              <a:buClrTx/>
              <a:buSzTx/>
              <a:buFont typeface="Wingdings" panose="05000000000000000000" pitchFamily="2" charset="2"/>
              <a:buChar char="ü"/>
              <a:tabLst/>
              <a:defRPr/>
            </a:pPr>
            <a:r>
              <a:rPr kumimoji="1" lang="en-US" altLang="ko-KR" sz="1600" b="1" i="1" u="none" strike="noStrike" kern="1200" cap="none" spc="0" normalizeH="0" baseline="0" noProof="0" dirty="0" smtClean="0">
                <a:ln>
                  <a:noFill/>
                </a:ln>
                <a:solidFill>
                  <a:srgbClr val="003399"/>
                </a:solidFill>
                <a:effectLst>
                  <a:outerShdw blurRad="38100" dist="38100" dir="2700000" algn="tl">
                    <a:srgbClr val="C0C0C0"/>
                  </a:outerShdw>
                </a:effectLst>
                <a:uLnTx/>
                <a:uFillTx/>
                <a:latin typeface="맑은 고딕" pitchFamily="50" charset="-127"/>
                <a:ea typeface="맑은 고딕" pitchFamily="50" charset="-127"/>
                <a:cs typeface="+mn-cs"/>
              </a:rPr>
              <a:t>Curriculums must be arranged in</a:t>
            </a:r>
            <a:r>
              <a:rPr kumimoji="1" lang="en-US" altLang="ko-KR" sz="1600" b="1" i="1" u="none" strike="noStrike" kern="1200" cap="none" spc="0" normalizeH="0" noProof="0" dirty="0" smtClean="0">
                <a:ln>
                  <a:noFill/>
                </a:ln>
                <a:solidFill>
                  <a:srgbClr val="003399"/>
                </a:solidFill>
                <a:effectLst>
                  <a:outerShdw blurRad="38100" dist="38100" dir="2700000" algn="tl">
                    <a:srgbClr val="C0C0C0"/>
                  </a:outerShdw>
                </a:effectLst>
                <a:uLnTx/>
                <a:uFillTx/>
                <a:latin typeface="맑은 고딕" pitchFamily="50" charset="-127"/>
                <a:ea typeface="맑은 고딕" pitchFamily="50" charset="-127"/>
                <a:cs typeface="+mn-cs"/>
              </a:rPr>
              <a:t> such a way that graduates of the program have the ability to think critically and compete successfully in the context of fast-changing society</a:t>
            </a:r>
            <a:endParaRPr kumimoji="1" lang="en-US" altLang="ko-KR" sz="1600" b="1" i="1" u="none" strike="noStrike" kern="1200" cap="none" spc="0" normalizeH="0" baseline="0" noProof="0" dirty="0" smtClean="0">
              <a:ln>
                <a:noFill/>
              </a:ln>
              <a:solidFill>
                <a:srgbClr val="003399"/>
              </a:solidFill>
              <a:effectLst>
                <a:outerShdw blurRad="38100" dist="38100" dir="2700000" algn="tl">
                  <a:srgbClr val="C0C0C0"/>
                </a:outerShdw>
              </a:effectLst>
              <a:uLnTx/>
              <a:uFillTx/>
              <a:latin typeface="맑은 고딕" pitchFamily="50" charset="-127"/>
              <a:ea typeface="맑은 고딕" pitchFamily="50" charset="-127"/>
              <a:cs typeface="+mn-cs"/>
            </a:endParaRPr>
          </a:p>
          <a:p>
            <a:pPr marL="285750" marR="0" lvl="0" indent="-285750" algn="l" defTabSz="914400" rtl="0" eaLnBrk="1" fontAlgn="base" latinLnBrk="1" hangingPunct="1">
              <a:lnSpc>
                <a:spcPct val="100000"/>
              </a:lnSpc>
              <a:spcBef>
                <a:spcPct val="50000"/>
              </a:spcBef>
              <a:spcAft>
                <a:spcPct val="0"/>
              </a:spcAft>
              <a:buClrTx/>
              <a:buSzTx/>
              <a:buFont typeface="Wingdings" panose="05000000000000000000" pitchFamily="2" charset="2"/>
              <a:buChar char="ü"/>
              <a:tabLst/>
              <a:defRPr/>
            </a:pPr>
            <a:r>
              <a:rPr kumimoji="1" lang="en-US" altLang="ko-KR" sz="1600" b="1" i="1" u="none" strike="noStrike" kern="1200" cap="none" spc="0" normalizeH="0" baseline="0" noProof="0" dirty="0" smtClean="0">
                <a:ln>
                  <a:noFill/>
                </a:ln>
                <a:solidFill>
                  <a:srgbClr val="003399"/>
                </a:solidFill>
                <a:effectLst>
                  <a:outerShdw blurRad="38100" dist="38100" dir="2700000" algn="tl">
                    <a:srgbClr val="C0C0C0"/>
                  </a:outerShdw>
                </a:effectLst>
                <a:uLnTx/>
                <a:uFillTx/>
                <a:latin typeface="맑은 고딕" pitchFamily="50" charset="-127"/>
                <a:ea typeface="맑은 고딕" pitchFamily="50" charset="-127"/>
                <a:cs typeface="+mn-cs"/>
              </a:rPr>
              <a:t>The program’s quality should not be compromised</a:t>
            </a:r>
            <a:r>
              <a:rPr kumimoji="1" lang="en-US" altLang="ko-KR" sz="1600" b="1" i="1" u="none" strike="noStrike" kern="1200" cap="none" spc="0" normalizeH="0" noProof="0" dirty="0" smtClean="0">
                <a:ln>
                  <a:noFill/>
                </a:ln>
                <a:solidFill>
                  <a:srgbClr val="003399"/>
                </a:solidFill>
                <a:effectLst>
                  <a:outerShdw blurRad="38100" dist="38100" dir="2700000" algn="tl">
                    <a:srgbClr val="C0C0C0"/>
                  </a:outerShdw>
                </a:effectLst>
                <a:uLnTx/>
                <a:uFillTx/>
                <a:latin typeface="맑은 고딕" pitchFamily="50" charset="-127"/>
                <a:ea typeface="맑은 고딕" pitchFamily="50" charset="-127"/>
                <a:cs typeface="+mn-cs"/>
              </a:rPr>
              <a:t> by any incoming transfer student by program’s systematic arrangements</a:t>
            </a:r>
          </a:p>
          <a:p>
            <a:pPr marL="285750" marR="0" lvl="0" indent="-285750" algn="l" defTabSz="914400" rtl="0" eaLnBrk="1" fontAlgn="base" latinLnBrk="1" hangingPunct="1">
              <a:lnSpc>
                <a:spcPct val="100000"/>
              </a:lnSpc>
              <a:spcBef>
                <a:spcPct val="50000"/>
              </a:spcBef>
              <a:spcAft>
                <a:spcPct val="0"/>
              </a:spcAft>
              <a:buClrTx/>
              <a:buSzTx/>
              <a:buFont typeface="Wingdings" panose="05000000000000000000" pitchFamily="2" charset="2"/>
              <a:buChar char="ü"/>
              <a:tabLst/>
              <a:defRPr/>
            </a:pPr>
            <a:r>
              <a:rPr lang="en-US" altLang="ko-KR" sz="1600" b="1" i="1" baseline="0" dirty="0" smtClean="0">
                <a:solidFill>
                  <a:srgbClr val="003399"/>
                </a:solidFill>
                <a:effectLst>
                  <a:outerShdw blurRad="38100" dist="38100" dir="2700000" algn="tl">
                    <a:srgbClr val="C0C0C0"/>
                  </a:outerShdw>
                </a:effectLst>
                <a:latin typeface="맑은 고딕" pitchFamily="50" charset="-127"/>
                <a:ea typeface="맑은 고딕" pitchFamily="50" charset="-127"/>
              </a:rPr>
              <a:t>Design</a:t>
            </a:r>
            <a:r>
              <a:rPr lang="en-US" altLang="ko-KR" sz="1600" b="1" i="1" dirty="0" smtClean="0">
                <a:solidFill>
                  <a:srgbClr val="003399"/>
                </a:solidFill>
                <a:effectLst>
                  <a:outerShdw blurRad="38100" dist="38100" dir="2700000" algn="tl">
                    <a:srgbClr val="C0C0C0"/>
                  </a:outerShdw>
                </a:effectLst>
                <a:latin typeface="맑은 고딕" pitchFamily="50" charset="-127"/>
                <a:ea typeface="맑은 고딕" pitchFamily="50" charset="-127"/>
              </a:rPr>
              <a:t> studios must allow settings for one to one interactive tutorial format, and the total teaching credit hours for design studios must be minimum of 30% of total credit hours required for the degree.</a:t>
            </a:r>
            <a:endParaRPr kumimoji="1" lang="ko-KR" altLang="en-US" sz="1600" b="1" i="1" u="none" strike="noStrike" kern="1200" cap="none" spc="0" normalizeH="0" baseline="0" noProof="0" dirty="0">
              <a:ln>
                <a:noFill/>
              </a:ln>
              <a:solidFill>
                <a:srgbClr val="003399"/>
              </a:solidFill>
              <a:effectLst>
                <a:outerShdw blurRad="38100" dist="38100" dir="2700000" algn="tl">
                  <a:srgbClr val="C0C0C0"/>
                </a:outerShdw>
              </a:effectLst>
              <a:uLnTx/>
              <a:uFillTx/>
              <a:latin typeface="맑은 고딕" pitchFamily="50" charset="-127"/>
              <a:ea typeface="맑은 고딕" pitchFamily="50" charset="-127"/>
              <a:cs typeface="+mn-cs"/>
            </a:endParaRPr>
          </a:p>
        </p:txBody>
      </p:sp>
      <p:sp>
        <p:nvSpPr>
          <p:cNvPr id="6" name="Text Box 4"/>
          <p:cNvSpPr txBox="1">
            <a:spLocks noChangeArrowheads="1"/>
          </p:cNvSpPr>
          <p:nvPr/>
        </p:nvSpPr>
        <p:spPr bwMode="auto">
          <a:xfrm>
            <a:off x="914274" y="3861048"/>
            <a:ext cx="7993063" cy="2887970"/>
          </a:xfrm>
          <a:prstGeom prst="rect">
            <a:avLst/>
          </a:prstGeom>
          <a:noFill/>
          <a:ln w="9525">
            <a:noFill/>
            <a:miter lim="800000"/>
            <a:headEnd/>
            <a:tailEnd/>
          </a:ln>
        </p:spPr>
        <p:txBody>
          <a:bodyPr>
            <a:spAutoFit/>
          </a:bodyPr>
          <a:lstStyle/>
          <a:p>
            <a:pPr marL="211138" lvl="0" indent="-211138" algn="l">
              <a:spcBef>
                <a:spcPct val="0"/>
              </a:spcBef>
              <a:spcAft>
                <a:spcPts val="1000"/>
              </a:spcAft>
              <a:buClr>
                <a:srgbClr val="91AFBF"/>
              </a:buClr>
              <a:buSzTx/>
              <a:buFont typeface="Wingdings" pitchFamily="2" charset="2"/>
              <a:buChar char="§"/>
              <a:defRPr/>
            </a:pPr>
            <a:r>
              <a:rPr lang="en-US" altLang="ko-KR" sz="1400" b="1" dirty="0" smtClean="0">
                <a:solidFill>
                  <a:srgbClr val="515F7B"/>
                </a:solidFill>
                <a:latin typeface="맑은 고딕" pitchFamily="50" charset="-127"/>
                <a:ea typeface="맑은 고딕" pitchFamily="50" charset="-127"/>
              </a:rPr>
              <a:t>Degree </a:t>
            </a:r>
            <a:r>
              <a:rPr lang="en-US" altLang="ko-KR" sz="1400" b="1" dirty="0">
                <a:solidFill>
                  <a:srgbClr val="515F7B"/>
                </a:solidFill>
                <a:latin typeface="맑은 고딕" pitchFamily="50" charset="-127"/>
                <a:ea typeface="맑은 고딕" pitchFamily="50" charset="-127"/>
              </a:rPr>
              <a:t>conferred and description of the degree</a:t>
            </a:r>
          </a:p>
          <a:p>
            <a:pPr marL="211138" lvl="0" indent="-211138" algn="l">
              <a:spcBef>
                <a:spcPct val="0"/>
              </a:spcBef>
              <a:spcAft>
                <a:spcPts val="1000"/>
              </a:spcAft>
              <a:buClr>
                <a:srgbClr val="91AFBF"/>
              </a:buClr>
              <a:buSzTx/>
              <a:buFont typeface="Wingdings" pitchFamily="2" charset="2"/>
              <a:buChar char="§"/>
              <a:defRPr/>
            </a:pPr>
            <a:r>
              <a:rPr lang="en-US" altLang="ko-KR" sz="1400" b="1" dirty="0">
                <a:solidFill>
                  <a:srgbClr val="515F7B"/>
                </a:solidFill>
                <a:latin typeface="맑은 고딕" pitchFamily="50" charset="-127"/>
                <a:ea typeface="맑은 고딕" pitchFamily="50" charset="-127"/>
              </a:rPr>
              <a:t>Description on the frame of curriculums including liberal arts subjects, mandatory/elective subjects</a:t>
            </a:r>
          </a:p>
          <a:p>
            <a:pPr marL="211138" lvl="0" indent="-211138" algn="l">
              <a:spcBef>
                <a:spcPct val="0"/>
              </a:spcBef>
              <a:spcAft>
                <a:spcPts val="1000"/>
              </a:spcAft>
              <a:buClr>
                <a:srgbClr val="91AFBF"/>
              </a:buClr>
              <a:buSzTx/>
              <a:buFont typeface="Wingdings" pitchFamily="2" charset="2"/>
              <a:buChar char="§"/>
              <a:defRPr/>
            </a:pPr>
            <a:r>
              <a:rPr lang="en-US" altLang="ko-KR" sz="1400" b="1" dirty="0">
                <a:solidFill>
                  <a:srgbClr val="515F7B"/>
                </a:solidFill>
                <a:latin typeface="맑은 고딕" pitchFamily="50" charset="-127"/>
                <a:ea typeface="맑은 고딕" pitchFamily="50" charset="-127"/>
              </a:rPr>
              <a:t>Matrix to demonstrate a systematic structure for completion of course works toward the professional degree and management system of academic record of each individual student</a:t>
            </a:r>
          </a:p>
          <a:p>
            <a:pPr marL="211138" lvl="0" indent="-211138" algn="l">
              <a:spcBef>
                <a:spcPct val="0"/>
              </a:spcBef>
              <a:spcAft>
                <a:spcPts val="1000"/>
              </a:spcAft>
              <a:buClr>
                <a:srgbClr val="91AFBF"/>
              </a:buClr>
              <a:buSzTx/>
              <a:buFont typeface="Wingdings" pitchFamily="2" charset="2"/>
              <a:buChar char="§"/>
              <a:defRPr/>
            </a:pPr>
            <a:r>
              <a:rPr lang="en-US" altLang="ko-KR" sz="1400" b="1" dirty="0">
                <a:solidFill>
                  <a:srgbClr val="515F7B"/>
                </a:solidFill>
                <a:latin typeface="맑은 고딕" pitchFamily="50" charset="-127"/>
                <a:ea typeface="맑은 고딕" pitchFamily="50" charset="-127"/>
              </a:rPr>
              <a:t>A system of monitoring each student’s curriculum</a:t>
            </a:r>
          </a:p>
          <a:p>
            <a:pPr marL="211138" lvl="0" indent="-211138" algn="l">
              <a:spcBef>
                <a:spcPct val="0"/>
              </a:spcBef>
              <a:spcAft>
                <a:spcPts val="1000"/>
              </a:spcAft>
              <a:buClr>
                <a:srgbClr val="91AFBF"/>
              </a:buClr>
              <a:buSzTx/>
              <a:buFont typeface="Wingdings" pitchFamily="2" charset="2"/>
              <a:buChar char="§"/>
              <a:defRPr/>
            </a:pPr>
            <a:r>
              <a:rPr lang="en-US" altLang="ko-KR" sz="1400" b="1" dirty="0">
                <a:solidFill>
                  <a:srgbClr val="515F7B"/>
                </a:solidFill>
                <a:latin typeface="맑은 고딕" pitchFamily="50" charset="-127"/>
                <a:ea typeface="맑은 고딕" pitchFamily="50" charset="-127"/>
              </a:rPr>
              <a:t>Curriculum objectives for each academic year and different levels of students </a:t>
            </a:r>
          </a:p>
          <a:p>
            <a:pPr marL="211138" lvl="0" indent="-211138" algn="l">
              <a:spcBef>
                <a:spcPct val="0"/>
              </a:spcBef>
              <a:spcAft>
                <a:spcPts val="1000"/>
              </a:spcAft>
              <a:buClr>
                <a:srgbClr val="91AFBF"/>
              </a:buClr>
              <a:buSzTx/>
              <a:buFont typeface="Wingdings" pitchFamily="2" charset="2"/>
              <a:buChar char="§"/>
              <a:defRPr/>
            </a:pPr>
            <a:r>
              <a:rPr lang="en-US" altLang="ko-KR" sz="1400" b="1" dirty="0" smtClean="0">
                <a:solidFill>
                  <a:srgbClr val="515F7B"/>
                </a:solidFill>
                <a:latin typeface="맑은 고딕" pitchFamily="50" charset="-127"/>
                <a:ea typeface="맑은 고딕" pitchFamily="50" charset="-127"/>
              </a:rPr>
              <a:t>Description </a:t>
            </a:r>
            <a:r>
              <a:rPr lang="en-US" altLang="ko-KR" sz="1400" b="1" dirty="0">
                <a:solidFill>
                  <a:srgbClr val="515F7B"/>
                </a:solidFill>
                <a:latin typeface="맑은 고딕" pitchFamily="50" charset="-127"/>
                <a:ea typeface="맑은 고딕" pitchFamily="50" charset="-127"/>
              </a:rPr>
              <a:t>of each studio class and lecture class, as well as the relationship between the classes</a:t>
            </a:r>
            <a:endParaRPr kumimoji="1" lang="en-US" altLang="ko-KR" sz="1400" b="1" i="0" u="none" strike="noStrike" kern="1200" cap="none" spc="0" normalizeH="0" baseline="0" noProof="0" dirty="0">
              <a:ln>
                <a:noFill/>
              </a:ln>
              <a:solidFill>
                <a:srgbClr val="515F7B"/>
              </a:solidFill>
              <a:effectLst/>
              <a:uLnTx/>
              <a:uFillTx/>
              <a:latin typeface="맑은 고딕" pitchFamily="50" charset="-127"/>
              <a:ea typeface="맑은 고딕" pitchFamily="50" charset="-127"/>
            </a:endParaRPr>
          </a:p>
        </p:txBody>
      </p:sp>
      <p:sp>
        <p:nvSpPr>
          <p:cNvPr id="7"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dirty="0" smtClean="0">
                <a:solidFill>
                  <a:srgbClr val="515F7B"/>
                </a:solidFill>
                <a:latin typeface="맑은 고딕" pitchFamily="50" charset="-127"/>
                <a:ea typeface="맑은 고딕" pitchFamily="50" charset="-127"/>
              </a:rPr>
              <a:t>1/3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2574013959"/>
      </p:ext>
    </p:extLst>
  </p:cSld>
  <p:clrMapOvr>
    <a:masterClrMapping/>
  </p:clrMapOvr>
  <p:transition spd="med">
    <p:wip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6469" name="Text Box 5"/>
          <p:cNvSpPr txBox="1">
            <a:spLocks noChangeArrowheads="1"/>
          </p:cNvSpPr>
          <p:nvPr/>
        </p:nvSpPr>
        <p:spPr bwMode="auto">
          <a:xfrm>
            <a:off x="914400" y="1548856"/>
            <a:ext cx="8001000" cy="5120504"/>
          </a:xfrm>
          <a:prstGeom prst="rect">
            <a:avLst/>
          </a:prstGeom>
          <a:noFill/>
          <a:ln w="9525">
            <a:noFill/>
            <a:miter lim="800000"/>
            <a:headEnd/>
            <a:tailEnd/>
          </a:ln>
        </p:spPr>
        <p:txBody>
          <a:bodyPr>
            <a:spAutoFit/>
          </a:bodyPr>
          <a:lstStyle/>
          <a:p>
            <a:pPr lvl="0" algn="l">
              <a:lnSpc>
                <a:spcPct val="123000"/>
              </a:lnSpc>
              <a:spcBef>
                <a:spcPts val="0"/>
              </a:spcBef>
              <a:spcAft>
                <a:spcPts val="600"/>
              </a:spcAft>
              <a:buClr>
                <a:srgbClr val="003399"/>
              </a:buClr>
              <a:buSzPct val="90000"/>
              <a:defRPr/>
            </a:pPr>
            <a:r>
              <a:rPr lang="en-US" altLang="ko-KR" sz="1800" b="1" i="1" dirty="0">
                <a:solidFill>
                  <a:srgbClr val="003399"/>
                </a:solidFill>
                <a:effectLst>
                  <a:outerShdw blurRad="38100" dist="38100" dir="2700000" algn="tl">
                    <a:srgbClr val="C0C0C0"/>
                  </a:outerShdw>
                </a:effectLst>
                <a:latin typeface="맑은 고딕" pitchFamily="50" charset="-127"/>
                <a:ea typeface="맑은 고딕" pitchFamily="50" charset="-127"/>
              </a:rPr>
              <a:t>The program must admit qualified students and provide them with every opportunity to learn in a rich, educational </a:t>
            </a:r>
            <a:r>
              <a:rPr lang="en-US" altLang="ko-KR" sz="1800" b="1" i="1" dirty="0" smtClean="0">
                <a:solidFill>
                  <a:srgbClr val="003399"/>
                </a:solidFill>
                <a:effectLst>
                  <a:outerShdw blurRad="38100" dist="38100" dir="2700000" algn="tl">
                    <a:srgbClr val="C0C0C0"/>
                  </a:outerShdw>
                </a:effectLst>
                <a:latin typeface="맑은 고딕" pitchFamily="50" charset="-127"/>
                <a:ea typeface="맑은 고딕" pitchFamily="50" charset="-127"/>
              </a:rPr>
              <a:t>environment.</a:t>
            </a:r>
            <a:endParaRPr kumimoji="1" lang="en-US" altLang="ko-KR" sz="1800" b="1" i="1" u="none" strike="noStrike" kern="1200" cap="none" spc="0" normalizeH="0" baseline="0" noProof="0" dirty="0">
              <a:ln>
                <a:noFill/>
              </a:ln>
              <a:solidFill>
                <a:srgbClr val="003399"/>
              </a:solidFill>
              <a:effectLst>
                <a:outerShdw blurRad="38100" dist="38100" dir="2700000" algn="tl">
                  <a:srgbClr val="C0C0C0"/>
                </a:outerShdw>
              </a:effectLst>
              <a:uLnTx/>
              <a:uFillTx/>
              <a:latin typeface="맑은 고딕" pitchFamily="50" charset="-127"/>
              <a:ea typeface="맑은 고딕" pitchFamily="50" charset="-127"/>
              <a:cs typeface="+mn-cs"/>
            </a:endParaRPr>
          </a:p>
          <a:p>
            <a:pPr marL="271463" marR="0" lvl="0" indent="-271463" algn="l" defTabSz="914400" rtl="0" eaLnBrk="1" fontAlgn="base" latinLnBrk="1" hangingPunct="1">
              <a:lnSpc>
                <a:spcPct val="123000"/>
              </a:lnSpc>
              <a:spcBef>
                <a:spcPts val="0"/>
              </a:spcBef>
              <a:spcAft>
                <a:spcPts val="600"/>
              </a:spcAft>
              <a:buClr>
                <a:srgbClr val="003399"/>
              </a:buClr>
              <a:buSzPct val="90000"/>
              <a:buFont typeface="Wingdings" pitchFamily="2" charset="2"/>
              <a:buChar char="ü"/>
              <a:tabLst/>
              <a:defRPr/>
            </a:pPr>
            <a:endParaRPr kumimoji="1" lang="en-US" altLang="ko-KR" sz="200" b="1" i="0" u="none" strike="noStrike" kern="1200" cap="none" spc="0" normalizeH="0" baseline="0" noProof="0" dirty="0">
              <a:ln>
                <a:noFill/>
              </a:ln>
              <a:solidFill>
                <a:srgbClr val="515F7B"/>
              </a:solidFill>
              <a:effectLst/>
              <a:uLnTx/>
              <a:uFillTx/>
              <a:latin typeface="맑은 고딕" pitchFamily="50" charset="-127"/>
              <a:ea typeface="맑은 고딕" pitchFamily="50" charset="-127"/>
              <a:cs typeface="+mn-cs"/>
            </a:endParaRPr>
          </a:p>
          <a:p>
            <a:pPr marL="271463" lvl="0" indent="-271463" algn="l">
              <a:spcBef>
                <a:spcPct val="0"/>
              </a:spcBef>
              <a:spcAft>
                <a:spcPts val="600"/>
              </a:spcAft>
              <a:buClr>
                <a:srgbClr val="91AFBF"/>
              </a:buClr>
              <a:buSzTx/>
              <a:buFont typeface="Wingdings" pitchFamily="2" charset="2"/>
              <a:buChar char="§"/>
              <a:defRPr/>
            </a:pPr>
            <a:r>
              <a:rPr lang="en-US" altLang="ko-KR" sz="1600" b="1" dirty="0">
                <a:solidFill>
                  <a:srgbClr val="515F7B"/>
                </a:solidFill>
                <a:latin typeface="맑은 고딕" pitchFamily="50" charset="-127"/>
                <a:ea typeface="맑은 고딕" pitchFamily="50" charset="-127"/>
              </a:rPr>
              <a:t>Means and criteria of admitting incoming transfer students in accordance with program characteristic or educational goal</a:t>
            </a:r>
          </a:p>
          <a:p>
            <a:pPr marL="271463" lvl="0" indent="-271463" algn="l">
              <a:spcBef>
                <a:spcPct val="0"/>
              </a:spcBef>
              <a:spcAft>
                <a:spcPts val="600"/>
              </a:spcAft>
              <a:buClr>
                <a:srgbClr val="91AFBF"/>
              </a:buClr>
              <a:buSzTx/>
              <a:buFont typeface="Wingdings" pitchFamily="2" charset="2"/>
              <a:buChar char="§"/>
              <a:defRPr/>
            </a:pPr>
            <a:r>
              <a:rPr lang="en-US" altLang="ko-KR" sz="1600" b="1" dirty="0">
                <a:solidFill>
                  <a:srgbClr val="515F7B"/>
                </a:solidFill>
                <a:latin typeface="맑은 고딕" pitchFamily="50" charset="-127"/>
                <a:ea typeface="맑은 고딕" pitchFamily="50" charset="-127"/>
              </a:rPr>
              <a:t>For master degree program, additional information of educational content for incoming transfer students’ past bachelor’s degree level, amount and kinds of admitted course credits</a:t>
            </a:r>
          </a:p>
          <a:p>
            <a:pPr marL="271463" lvl="0" indent="-271463" algn="l">
              <a:spcBef>
                <a:spcPct val="0"/>
              </a:spcBef>
              <a:spcAft>
                <a:spcPts val="600"/>
              </a:spcAft>
              <a:buClr>
                <a:srgbClr val="91AFBF"/>
              </a:buClr>
              <a:buSzTx/>
              <a:buFont typeface="Wingdings" pitchFamily="2" charset="2"/>
              <a:buChar char="§"/>
              <a:defRPr/>
            </a:pPr>
            <a:r>
              <a:rPr lang="en-US" altLang="ko-KR" sz="1600" b="1" dirty="0">
                <a:solidFill>
                  <a:srgbClr val="515F7B"/>
                </a:solidFill>
                <a:latin typeface="맑은 고딕" pitchFamily="50" charset="-127"/>
                <a:ea typeface="맑은 고딕" pitchFamily="50" charset="-127"/>
              </a:rPr>
              <a:t>Statistics on the quota of students, number of registrations, number of transfer students by class or academic year, semester, and overall number</a:t>
            </a:r>
          </a:p>
          <a:p>
            <a:pPr marL="271463" lvl="0" indent="-271463" algn="l">
              <a:spcBef>
                <a:spcPct val="0"/>
              </a:spcBef>
              <a:spcAft>
                <a:spcPts val="600"/>
              </a:spcAft>
              <a:buClr>
                <a:srgbClr val="91AFBF"/>
              </a:buClr>
              <a:buSzTx/>
              <a:buFont typeface="Wingdings" pitchFamily="2" charset="2"/>
              <a:buChar char="§"/>
              <a:defRPr/>
            </a:pPr>
            <a:r>
              <a:rPr lang="en-US" altLang="ko-KR" sz="1600" b="1" dirty="0">
                <a:solidFill>
                  <a:srgbClr val="515F7B"/>
                </a:solidFill>
                <a:latin typeface="맑은 고딕" pitchFamily="50" charset="-127"/>
                <a:ea typeface="맑은 고딕" pitchFamily="50" charset="-127"/>
              </a:rPr>
              <a:t>Number of students who passed and failed, and the ratio of pass to fail, by class or academic year and overall number</a:t>
            </a:r>
          </a:p>
          <a:p>
            <a:pPr marL="271463" lvl="0" indent="-271463" algn="l">
              <a:spcBef>
                <a:spcPct val="0"/>
              </a:spcBef>
              <a:spcAft>
                <a:spcPts val="600"/>
              </a:spcAft>
              <a:buClr>
                <a:srgbClr val="91AFBF"/>
              </a:buClr>
              <a:buSzTx/>
              <a:buFont typeface="Wingdings" pitchFamily="2" charset="2"/>
              <a:buChar char="§"/>
              <a:defRPr/>
            </a:pPr>
            <a:r>
              <a:rPr lang="en-US" altLang="ko-KR" sz="1600" b="1" dirty="0">
                <a:solidFill>
                  <a:srgbClr val="515F7B"/>
                </a:solidFill>
                <a:latin typeface="맑은 고딕" pitchFamily="50" charset="-127"/>
                <a:ea typeface="맑은 고딕" pitchFamily="50" charset="-127"/>
              </a:rPr>
              <a:t>The ratio of faculty to number of students, and basic data for ratio calculation </a:t>
            </a:r>
          </a:p>
          <a:p>
            <a:pPr marL="271463" lvl="0" indent="-271463" algn="l">
              <a:spcBef>
                <a:spcPct val="0"/>
              </a:spcBef>
              <a:spcAft>
                <a:spcPts val="600"/>
              </a:spcAft>
              <a:buClr>
                <a:srgbClr val="91AFBF"/>
              </a:buClr>
              <a:buSzTx/>
              <a:buFont typeface="Wingdings" pitchFamily="2" charset="2"/>
              <a:buChar char="§"/>
              <a:defRPr/>
            </a:pPr>
            <a:r>
              <a:rPr lang="en-US" altLang="ko-KR" sz="1600" b="1" dirty="0">
                <a:solidFill>
                  <a:srgbClr val="515F7B"/>
                </a:solidFill>
                <a:latin typeface="맑은 고딕" pitchFamily="50" charset="-127"/>
                <a:ea typeface="맑은 고딕" pitchFamily="50" charset="-127"/>
              </a:rPr>
              <a:t>Distribution of leaflets or booklets to introduce the accreditation system for professional degree programs for perspective students and parents</a:t>
            </a:r>
          </a:p>
          <a:p>
            <a:pPr marL="271463" lvl="0" indent="-271463" algn="l">
              <a:spcBef>
                <a:spcPct val="0"/>
              </a:spcBef>
              <a:spcAft>
                <a:spcPts val="600"/>
              </a:spcAft>
              <a:buClr>
                <a:srgbClr val="91AFBF"/>
              </a:buClr>
              <a:buSzTx/>
              <a:buFont typeface="Wingdings" pitchFamily="2" charset="2"/>
              <a:buChar char="§"/>
              <a:defRPr/>
            </a:pPr>
            <a:r>
              <a:rPr lang="en-US" altLang="ko-KR" sz="1600" b="1" dirty="0">
                <a:solidFill>
                  <a:srgbClr val="515F7B"/>
                </a:solidFill>
                <a:latin typeface="맑은 고딕" pitchFamily="50" charset="-127"/>
                <a:ea typeface="맑은 고딕" pitchFamily="50" charset="-127"/>
              </a:rPr>
              <a:t>Proof that the program provided students with opportunities for field trips and group activities in and out of </a:t>
            </a:r>
            <a:r>
              <a:rPr lang="en-US" altLang="ko-KR" sz="1600" b="1" dirty="0" smtClean="0">
                <a:solidFill>
                  <a:srgbClr val="515F7B"/>
                </a:solidFill>
                <a:latin typeface="맑은 고딕" pitchFamily="50" charset="-127"/>
                <a:ea typeface="맑은 고딕" pitchFamily="50" charset="-127"/>
              </a:rPr>
              <a:t>school</a:t>
            </a:r>
            <a:endParaRPr kumimoji="1" lang="ko-KR" altLang="en-US" sz="1600" b="1" i="0" u="none" strike="noStrike" kern="1200" cap="none" spc="0" normalizeH="0" baseline="0" noProof="0" dirty="0">
              <a:ln>
                <a:noFill/>
              </a:ln>
              <a:solidFill>
                <a:srgbClr val="515F7B"/>
              </a:solidFill>
              <a:effectLst/>
              <a:uLnTx/>
              <a:uFillTx/>
              <a:latin typeface="맑은 고딕" pitchFamily="50" charset="-127"/>
              <a:ea typeface="맑은 고딕" pitchFamily="50" charset="-127"/>
              <a:cs typeface="+mn-cs"/>
            </a:endParaRPr>
          </a:p>
        </p:txBody>
      </p:sp>
      <p:sp>
        <p:nvSpPr>
          <p:cNvPr id="7" name="Rectangle 2"/>
          <p:cNvSpPr>
            <a:spLocks noGrp="1" noChangeArrowheads="1"/>
          </p:cNvSpPr>
          <p:nvPr>
            <p:ph type="title"/>
          </p:nvPr>
        </p:nvSpPr>
        <p:spPr>
          <a:xfrm>
            <a:off x="0" y="84138"/>
            <a:ext cx="9144000" cy="677862"/>
          </a:xfrm>
          <a:noFill/>
        </p:spPr>
        <p:txBody>
          <a:bodyPr/>
          <a:lstStyle/>
          <a:p>
            <a:pPr eaLnBrk="1" hangingPunct="1"/>
            <a:r>
              <a:rPr lang="en-US" altLang="ko-KR" sz="2800" dirty="0" smtClean="0">
                <a:latin typeface="맑은 고딕" pitchFamily="50" charset="-127"/>
                <a:ea typeface="맑은 고딕" pitchFamily="50" charset="-127"/>
              </a:rPr>
              <a:t>Conditions for Accreditation</a:t>
            </a:r>
            <a:endParaRPr lang="ko-KR" altLang="en-US" sz="2800" dirty="0">
              <a:solidFill>
                <a:srgbClr val="C00000"/>
              </a:solidFill>
              <a:latin typeface="맑은 고딕" pitchFamily="50" charset="-127"/>
              <a:ea typeface="맑은 고딕" pitchFamily="50" charset="-127"/>
            </a:endParaRPr>
          </a:p>
        </p:txBody>
      </p:sp>
      <p:sp>
        <p:nvSpPr>
          <p:cNvPr id="8" name="Text Box 4"/>
          <p:cNvSpPr txBox="1">
            <a:spLocks noChangeArrowheads="1"/>
          </p:cNvSpPr>
          <p:nvPr/>
        </p:nvSpPr>
        <p:spPr bwMode="auto">
          <a:xfrm>
            <a:off x="857125" y="1124744"/>
            <a:ext cx="8107363" cy="400110"/>
          </a:xfrm>
          <a:prstGeom prst="rect">
            <a:avLst/>
          </a:prstGeom>
          <a:noFill/>
          <a:ln w="9525" algn="ctr">
            <a:noFill/>
            <a:miter lim="800000"/>
            <a:headEnd/>
            <a:tailEnd/>
          </a:ln>
        </p:spPr>
        <p:txBody>
          <a:bodyPr>
            <a:spAutoFit/>
          </a:bodyPr>
          <a:lstStyle/>
          <a:p>
            <a:pPr marL="609600" lvl="0" indent="-609600" algn="l">
              <a:spcBef>
                <a:spcPct val="50000"/>
              </a:spcBef>
              <a:buClr>
                <a:srgbClr val="515F7B"/>
              </a:buClr>
              <a:buSzTx/>
              <a:defRPr/>
            </a:pPr>
            <a:r>
              <a:rPr lang="en-US" altLang="ko-KR" b="1" dirty="0" smtClean="0">
                <a:solidFill>
                  <a:srgbClr val="C81204"/>
                </a:solidFill>
                <a:latin typeface="맑은 고딕" pitchFamily="50" charset="-127"/>
                <a:ea typeface="맑은 고딕" pitchFamily="50" charset="-127"/>
              </a:rPr>
              <a:t>2.4  Student Information</a:t>
            </a:r>
            <a:endParaRPr lang="en-US" altLang="ko-KR" b="1" dirty="0">
              <a:solidFill>
                <a:srgbClr val="C81204"/>
              </a:solidFill>
              <a:latin typeface="맑은 고딕" pitchFamily="50" charset="-127"/>
              <a:ea typeface="맑은 고딕" pitchFamily="50" charset="-127"/>
            </a:endParaRPr>
          </a:p>
        </p:txBody>
      </p:sp>
      <p:sp>
        <p:nvSpPr>
          <p:cNvPr id="5"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dirty="0" smtClean="0">
                <a:solidFill>
                  <a:srgbClr val="515F7B"/>
                </a:solidFill>
                <a:latin typeface="맑은 고딕" pitchFamily="50" charset="-127"/>
                <a:ea typeface="맑은 고딕" pitchFamily="50" charset="-127"/>
              </a:rPr>
              <a:t>1/3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2662867828"/>
      </p:ext>
    </p:extLst>
  </p:cSld>
  <p:clrMapOvr>
    <a:masterClrMapping/>
  </p:clrMapOvr>
  <p:transition spd="med">
    <p:wip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6469" name="Text Box 5"/>
          <p:cNvSpPr txBox="1">
            <a:spLocks noChangeArrowheads="1"/>
          </p:cNvSpPr>
          <p:nvPr/>
        </p:nvSpPr>
        <p:spPr bwMode="auto">
          <a:xfrm>
            <a:off x="914400" y="1548856"/>
            <a:ext cx="8001000" cy="4438651"/>
          </a:xfrm>
          <a:prstGeom prst="rect">
            <a:avLst/>
          </a:prstGeom>
          <a:noFill/>
          <a:ln w="9525">
            <a:noFill/>
            <a:miter lim="800000"/>
            <a:headEnd/>
            <a:tailEnd/>
          </a:ln>
        </p:spPr>
        <p:txBody>
          <a:bodyPr>
            <a:spAutoFit/>
          </a:bodyPr>
          <a:lstStyle/>
          <a:p>
            <a:pPr lvl="0" algn="l">
              <a:lnSpc>
                <a:spcPct val="123000"/>
              </a:lnSpc>
              <a:spcBef>
                <a:spcPts val="0"/>
              </a:spcBef>
              <a:spcAft>
                <a:spcPts val="600"/>
              </a:spcAft>
              <a:buClr>
                <a:srgbClr val="003399"/>
              </a:buClr>
              <a:buSzPct val="90000"/>
              <a:defRPr/>
            </a:pPr>
            <a:r>
              <a:rPr lang="en-US" altLang="ko-KR" sz="1800" b="1" i="1" dirty="0">
                <a:solidFill>
                  <a:srgbClr val="003399"/>
                </a:solidFill>
                <a:effectLst>
                  <a:outerShdw blurRad="38100" dist="38100" dir="2700000" algn="tl">
                    <a:srgbClr val="C0C0C0"/>
                  </a:outerShdw>
                </a:effectLst>
                <a:latin typeface="맑은 고딕" pitchFamily="50" charset="-127"/>
                <a:ea typeface="맑은 고딕" pitchFamily="50" charset="-127"/>
              </a:rPr>
              <a:t>Professional degree programs must have appropriate physical and information resources to support efficient architectural education</a:t>
            </a:r>
            <a:r>
              <a:rPr lang="en-US" altLang="ko-KR" sz="1800" b="1" i="1" dirty="0" smtClean="0">
                <a:solidFill>
                  <a:srgbClr val="003399"/>
                </a:solidFill>
                <a:effectLst>
                  <a:outerShdw blurRad="38100" dist="38100" dir="2700000" algn="tl">
                    <a:srgbClr val="C0C0C0"/>
                  </a:outerShdw>
                </a:effectLst>
                <a:latin typeface="맑은 고딕" pitchFamily="50" charset="-127"/>
                <a:ea typeface="맑은 고딕" pitchFamily="50" charset="-127"/>
              </a:rPr>
              <a:t>.</a:t>
            </a:r>
          </a:p>
          <a:p>
            <a:pPr lvl="0" algn="l">
              <a:lnSpc>
                <a:spcPct val="123000"/>
              </a:lnSpc>
              <a:spcBef>
                <a:spcPts val="0"/>
              </a:spcBef>
              <a:spcAft>
                <a:spcPts val="600"/>
              </a:spcAft>
              <a:buClr>
                <a:srgbClr val="003399"/>
              </a:buClr>
              <a:buSzPct val="90000"/>
              <a:defRPr/>
            </a:pPr>
            <a:endParaRPr kumimoji="1" lang="en-US" altLang="ko-KR" sz="500" b="1" i="0" u="none" strike="noStrike" kern="1200" cap="none" spc="0" normalizeH="0" baseline="0" noProof="0" dirty="0">
              <a:ln>
                <a:noFill/>
              </a:ln>
              <a:solidFill>
                <a:srgbClr val="515F7B"/>
              </a:solidFill>
              <a:effectLst/>
              <a:uLnTx/>
              <a:uFillTx/>
              <a:latin typeface="맑은 고딕" pitchFamily="50" charset="-127"/>
              <a:ea typeface="맑은 고딕" pitchFamily="50" charset="-127"/>
              <a:cs typeface="+mn-cs"/>
            </a:endParaRPr>
          </a:p>
          <a:p>
            <a:pPr marL="271463" lvl="0" indent="-271463" algn="l">
              <a:spcBef>
                <a:spcPct val="0"/>
              </a:spcBef>
              <a:spcAft>
                <a:spcPts val="600"/>
              </a:spcAft>
              <a:buClr>
                <a:srgbClr val="91AFBF"/>
              </a:buClr>
              <a:buSzTx/>
              <a:buFont typeface="Wingdings" pitchFamily="2" charset="2"/>
              <a:buChar char="§"/>
              <a:defRPr/>
            </a:pPr>
            <a:r>
              <a:rPr lang="en-US" altLang="ko-KR" sz="1600" b="1" dirty="0">
                <a:solidFill>
                  <a:srgbClr val="515F7B"/>
                </a:solidFill>
                <a:latin typeface="맑은 고딕" pitchFamily="50" charset="-127"/>
                <a:ea typeface="맑은 고딕" pitchFamily="50" charset="-127"/>
              </a:rPr>
              <a:t>Space appropriate for one to one tutorial setting, promoting interactive design studio education</a:t>
            </a:r>
          </a:p>
          <a:p>
            <a:pPr marL="271463" lvl="0" indent="-271463" algn="l">
              <a:spcBef>
                <a:spcPct val="0"/>
              </a:spcBef>
              <a:spcAft>
                <a:spcPts val="600"/>
              </a:spcAft>
              <a:buClr>
                <a:srgbClr val="91AFBF"/>
              </a:buClr>
              <a:buSzTx/>
              <a:buFont typeface="Wingdings" pitchFamily="2" charset="2"/>
              <a:buChar char="§"/>
              <a:defRPr/>
            </a:pPr>
            <a:r>
              <a:rPr lang="en-US" altLang="ko-KR" sz="1600" b="1" dirty="0">
                <a:solidFill>
                  <a:srgbClr val="515F7B"/>
                </a:solidFill>
                <a:latin typeface="맑은 고딕" pitchFamily="50" charset="-127"/>
                <a:ea typeface="맑은 고딕" pitchFamily="50" charset="-127"/>
              </a:rPr>
              <a:t>Space appropriate for design presentation, review, display of works, and group discussion</a:t>
            </a:r>
          </a:p>
          <a:p>
            <a:pPr marL="271463" lvl="0" indent="-271463" algn="l">
              <a:spcBef>
                <a:spcPct val="0"/>
              </a:spcBef>
              <a:spcAft>
                <a:spcPts val="600"/>
              </a:spcAft>
              <a:buClr>
                <a:srgbClr val="91AFBF"/>
              </a:buClr>
              <a:buSzTx/>
              <a:buFont typeface="Wingdings" pitchFamily="2" charset="2"/>
              <a:buChar char="§"/>
              <a:defRPr/>
            </a:pPr>
            <a:r>
              <a:rPr lang="en-US" altLang="ko-KR" sz="1600" b="1" dirty="0">
                <a:solidFill>
                  <a:srgbClr val="515F7B"/>
                </a:solidFill>
                <a:latin typeface="맑은 고딕" pitchFamily="50" charset="-127"/>
                <a:ea typeface="맑은 고딕" pitchFamily="50" charset="-127"/>
              </a:rPr>
              <a:t>Space and facilities appropriate for information technology courses and printing needs</a:t>
            </a:r>
          </a:p>
          <a:p>
            <a:pPr marL="271463" lvl="0" indent="-271463" algn="l">
              <a:spcBef>
                <a:spcPct val="0"/>
              </a:spcBef>
              <a:spcAft>
                <a:spcPts val="600"/>
              </a:spcAft>
              <a:buClr>
                <a:srgbClr val="91AFBF"/>
              </a:buClr>
              <a:buSzTx/>
              <a:buFont typeface="Wingdings" pitchFamily="2" charset="2"/>
              <a:buChar char="§"/>
              <a:defRPr/>
            </a:pPr>
            <a:r>
              <a:rPr lang="en-US" altLang="ko-KR" sz="1600" b="1" dirty="0">
                <a:solidFill>
                  <a:srgbClr val="515F7B"/>
                </a:solidFill>
                <a:latin typeface="맑은 고딕" pitchFamily="50" charset="-127"/>
                <a:ea typeface="맑은 고딕" pitchFamily="50" charset="-127"/>
              </a:rPr>
              <a:t>Space and facilities appropriate for modeling exercises</a:t>
            </a:r>
          </a:p>
          <a:p>
            <a:pPr marL="271463" lvl="0" indent="-271463" algn="l">
              <a:spcBef>
                <a:spcPct val="0"/>
              </a:spcBef>
              <a:spcAft>
                <a:spcPts val="600"/>
              </a:spcAft>
              <a:buClr>
                <a:srgbClr val="91AFBF"/>
              </a:buClr>
              <a:buSzTx/>
              <a:buFont typeface="Wingdings" pitchFamily="2" charset="2"/>
              <a:buChar char="§"/>
              <a:defRPr/>
            </a:pPr>
            <a:r>
              <a:rPr lang="en-US" altLang="ko-KR" sz="1600" b="1" dirty="0">
                <a:solidFill>
                  <a:srgbClr val="515F7B"/>
                </a:solidFill>
                <a:latin typeface="맑은 고딕" pitchFamily="50" charset="-127"/>
                <a:ea typeface="맑은 고딕" pitchFamily="50" charset="-127"/>
              </a:rPr>
              <a:t>Status of available information technology resources, other </a:t>
            </a:r>
            <a:r>
              <a:rPr lang="en-US" altLang="ko-KR" sz="1600" b="1" dirty="0" err="1">
                <a:solidFill>
                  <a:srgbClr val="515F7B"/>
                </a:solidFill>
                <a:latin typeface="맑은 고딕" pitchFamily="50" charset="-127"/>
                <a:ea typeface="맑은 고딕" pitchFamily="50" charset="-127"/>
              </a:rPr>
              <a:t>equipments</a:t>
            </a:r>
            <a:r>
              <a:rPr lang="en-US" altLang="ko-KR" sz="1600" b="1" dirty="0">
                <a:solidFill>
                  <a:srgbClr val="515F7B"/>
                </a:solidFill>
                <a:latin typeface="맑은 고딕" pitchFamily="50" charset="-127"/>
                <a:ea typeface="맑은 고딕" pitchFamily="50" charset="-127"/>
              </a:rPr>
              <a:t> exclusive to the program</a:t>
            </a:r>
          </a:p>
          <a:p>
            <a:pPr marL="271463" lvl="0" indent="-271463" algn="l">
              <a:spcBef>
                <a:spcPct val="0"/>
              </a:spcBef>
              <a:spcAft>
                <a:spcPts val="600"/>
              </a:spcAft>
              <a:buClr>
                <a:srgbClr val="91AFBF"/>
              </a:buClr>
              <a:buSzTx/>
              <a:buFont typeface="Wingdings" pitchFamily="2" charset="2"/>
              <a:buChar char="§"/>
              <a:defRPr/>
            </a:pPr>
            <a:r>
              <a:rPr lang="en-US" altLang="ko-KR" sz="1600" b="1" dirty="0">
                <a:solidFill>
                  <a:srgbClr val="515F7B"/>
                </a:solidFill>
                <a:latin typeface="맑은 고딕" pitchFamily="50" charset="-127"/>
                <a:ea typeface="맑은 고딕" pitchFamily="50" charset="-127"/>
              </a:rPr>
              <a:t>Status of information resources including means of consistent updates and management </a:t>
            </a:r>
          </a:p>
          <a:p>
            <a:pPr marL="271463" lvl="0" indent="-271463" algn="l">
              <a:spcBef>
                <a:spcPct val="0"/>
              </a:spcBef>
              <a:spcAft>
                <a:spcPts val="600"/>
              </a:spcAft>
              <a:buClr>
                <a:srgbClr val="91AFBF"/>
              </a:buClr>
              <a:buSzTx/>
              <a:buFont typeface="Wingdings" pitchFamily="2" charset="2"/>
              <a:buChar char="§"/>
              <a:defRPr/>
            </a:pPr>
            <a:r>
              <a:rPr lang="en-US" altLang="ko-KR" sz="1600" b="1" dirty="0">
                <a:solidFill>
                  <a:srgbClr val="515F7B"/>
                </a:solidFill>
                <a:latin typeface="맑은 고딕" pitchFamily="50" charset="-127"/>
                <a:ea typeface="맑은 고딕" pitchFamily="50" charset="-127"/>
              </a:rPr>
              <a:t>Status of other physical resources equipped for the program</a:t>
            </a:r>
          </a:p>
        </p:txBody>
      </p:sp>
      <p:sp>
        <p:nvSpPr>
          <p:cNvPr id="7" name="Rectangle 2"/>
          <p:cNvSpPr>
            <a:spLocks noGrp="1" noChangeArrowheads="1"/>
          </p:cNvSpPr>
          <p:nvPr>
            <p:ph type="title"/>
          </p:nvPr>
        </p:nvSpPr>
        <p:spPr>
          <a:xfrm>
            <a:off x="0" y="84138"/>
            <a:ext cx="9144000" cy="677862"/>
          </a:xfrm>
          <a:noFill/>
        </p:spPr>
        <p:txBody>
          <a:bodyPr/>
          <a:lstStyle/>
          <a:p>
            <a:pPr eaLnBrk="1" hangingPunct="1"/>
            <a:r>
              <a:rPr lang="en-US" altLang="ko-KR" sz="2800" dirty="0" smtClean="0">
                <a:latin typeface="맑은 고딕" pitchFamily="50" charset="-127"/>
                <a:ea typeface="맑은 고딕" pitchFamily="50" charset="-127"/>
              </a:rPr>
              <a:t>Conditions for Accreditation</a:t>
            </a:r>
            <a:endParaRPr lang="ko-KR" altLang="en-US" sz="2800" dirty="0">
              <a:solidFill>
                <a:srgbClr val="C00000"/>
              </a:solidFill>
              <a:latin typeface="맑은 고딕" pitchFamily="50" charset="-127"/>
              <a:ea typeface="맑은 고딕" pitchFamily="50" charset="-127"/>
            </a:endParaRPr>
          </a:p>
        </p:txBody>
      </p:sp>
      <p:sp>
        <p:nvSpPr>
          <p:cNvPr id="8" name="Text Box 4"/>
          <p:cNvSpPr txBox="1">
            <a:spLocks noChangeArrowheads="1"/>
          </p:cNvSpPr>
          <p:nvPr/>
        </p:nvSpPr>
        <p:spPr bwMode="auto">
          <a:xfrm>
            <a:off x="857125" y="1124744"/>
            <a:ext cx="8107363" cy="400110"/>
          </a:xfrm>
          <a:prstGeom prst="rect">
            <a:avLst/>
          </a:prstGeom>
          <a:noFill/>
          <a:ln w="9525" algn="ctr">
            <a:noFill/>
            <a:miter lim="800000"/>
            <a:headEnd/>
            <a:tailEnd/>
          </a:ln>
        </p:spPr>
        <p:txBody>
          <a:bodyPr>
            <a:spAutoFit/>
          </a:bodyPr>
          <a:lstStyle/>
          <a:p>
            <a:pPr marL="609600" lvl="0" indent="-609600" algn="l">
              <a:spcBef>
                <a:spcPct val="50000"/>
              </a:spcBef>
              <a:buClr>
                <a:srgbClr val="515F7B"/>
              </a:buClr>
              <a:buSzTx/>
              <a:defRPr/>
            </a:pPr>
            <a:r>
              <a:rPr lang="en-US" altLang="ko-KR" b="1" dirty="0" smtClean="0">
                <a:solidFill>
                  <a:srgbClr val="C81204"/>
                </a:solidFill>
                <a:latin typeface="맑은 고딕" pitchFamily="50" charset="-127"/>
                <a:ea typeface="맑은 고딕" pitchFamily="50" charset="-127"/>
              </a:rPr>
              <a:t>2.6  </a:t>
            </a:r>
            <a:r>
              <a:rPr lang="en-US" altLang="ko-KR" b="1" dirty="0">
                <a:solidFill>
                  <a:srgbClr val="C81204"/>
                </a:solidFill>
                <a:latin typeface="맑은 고딕" pitchFamily="50" charset="-127"/>
                <a:ea typeface="맑은 고딕" pitchFamily="50" charset="-127"/>
              </a:rPr>
              <a:t>Physical and Information Resources</a:t>
            </a:r>
          </a:p>
        </p:txBody>
      </p:sp>
      <p:sp>
        <p:nvSpPr>
          <p:cNvPr id="5"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dirty="0" smtClean="0">
                <a:solidFill>
                  <a:srgbClr val="515F7B"/>
                </a:solidFill>
                <a:latin typeface="맑은 고딕" pitchFamily="50" charset="-127"/>
                <a:ea typeface="맑은 고딕" pitchFamily="50" charset="-127"/>
              </a:rPr>
              <a:t>1/3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2179329743"/>
      </p:ext>
    </p:extLst>
  </p:cSld>
  <p:clrMapOvr>
    <a:masterClrMapping/>
  </p:clrMapOvr>
  <p:transition spd="med">
    <p:wip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6469" name="Text Box 5"/>
          <p:cNvSpPr txBox="1">
            <a:spLocks noChangeArrowheads="1"/>
          </p:cNvSpPr>
          <p:nvPr/>
        </p:nvSpPr>
        <p:spPr bwMode="auto">
          <a:xfrm>
            <a:off x="914400" y="1826391"/>
            <a:ext cx="8001000" cy="2424895"/>
          </a:xfrm>
          <a:prstGeom prst="rect">
            <a:avLst/>
          </a:prstGeom>
          <a:noFill/>
          <a:ln w="9525">
            <a:noFill/>
            <a:miter lim="800000"/>
            <a:headEnd/>
            <a:tailEnd/>
          </a:ln>
        </p:spPr>
        <p:txBody>
          <a:bodyPr>
            <a:spAutoFit/>
          </a:bodyPr>
          <a:lstStyle/>
          <a:p>
            <a:pPr lvl="0" algn="l">
              <a:lnSpc>
                <a:spcPct val="123000"/>
              </a:lnSpc>
              <a:spcBef>
                <a:spcPts val="0"/>
              </a:spcBef>
              <a:spcAft>
                <a:spcPts val="600"/>
              </a:spcAft>
              <a:buClr>
                <a:srgbClr val="003399"/>
              </a:buClr>
              <a:buSzPct val="90000"/>
              <a:defRPr/>
            </a:pPr>
            <a:r>
              <a:rPr lang="en-US" altLang="ko-KR" sz="1800" b="1" i="1" dirty="0">
                <a:solidFill>
                  <a:srgbClr val="003399"/>
                </a:solidFill>
                <a:effectLst>
                  <a:outerShdw blurRad="38100" dist="38100" dir="2700000" algn="tl">
                    <a:srgbClr val="C0C0C0"/>
                  </a:outerShdw>
                </a:effectLst>
                <a:latin typeface="맑은 고딕" pitchFamily="50" charset="-127"/>
                <a:ea typeface="맑은 고딕" pitchFamily="50" charset="-127"/>
              </a:rPr>
              <a:t>Professional degree programs must disclose information on the financial statement, as well as financial support given by the institution to other comparable programs within the same institution</a:t>
            </a:r>
            <a:r>
              <a:rPr lang="en-US" altLang="ko-KR" sz="1800" b="1" i="1" dirty="0" smtClean="0">
                <a:solidFill>
                  <a:srgbClr val="003399"/>
                </a:solidFill>
                <a:effectLst>
                  <a:outerShdw blurRad="38100" dist="38100" dir="2700000" algn="tl">
                    <a:srgbClr val="C0C0C0"/>
                  </a:outerShdw>
                </a:effectLst>
                <a:latin typeface="맑은 고딕" pitchFamily="50" charset="-127"/>
                <a:ea typeface="맑은 고딕" pitchFamily="50" charset="-127"/>
              </a:rPr>
              <a:t>.</a:t>
            </a:r>
          </a:p>
          <a:p>
            <a:pPr lvl="0" algn="l">
              <a:lnSpc>
                <a:spcPct val="123000"/>
              </a:lnSpc>
              <a:spcBef>
                <a:spcPts val="0"/>
              </a:spcBef>
              <a:spcAft>
                <a:spcPts val="600"/>
              </a:spcAft>
              <a:buClr>
                <a:srgbClr val="003399"/>
              </a:buClr>
              <a:buSzPct val="90000"/>
              <a:defRPr/>
            </a:pPr>
            <a:endParaRPr kumimoji="1" lang="en-US" altLang="ko-KR" sz="500" b="1" i="0" u="none" strike="noStrike" kern="1200" cap="none" spc="0" normalizeH="0" baseline="0" noProof="0" dirty="0">
              <a:ln>
                <a:noFill/>
              </a:ln>
              <a:solidFill>
                <a:srgbClr val="515F7B"/>
              </a:solidFill>
              <a:effectLst/>
              <a:uLnTx/>
              <a:uFillTx/>
              <a:latin typeface="맑은 고딕" pitchFamily="50" charset="-127"/>
              <a:ea typeface="맑은 고딕" pitchFamily="50" charset="-127"/>
              <a:cs typeface="+mn-cs"/>
            </a:endParaRPr>
          </a:p>
          <a:p>
            <a:pPr marL="271463" lvl="0" indent="-271463" algn="l">
              <a:spcBef>
                <a:spcPct val="0"/>
              </a:spcBef>
              <a:spcAft>
                <a:spcPts val="600"/>
              </a:spcAft>
              <a:buClr>
                <a:srgbClr val="91AFBF"/>
              </a:buClr>
              <a:buSzTx/>
              <a:buFont typeface="Wingdings" pitchFamily="2" charset="2"/>
              <a:buChar char="§"/>
              <a:defRPr/>
            </a:pPr>
            <a:r>
              <a:rPr lang="en-US" altLang="ko-KR" sz="1600" b="1" dirty="0">
                <a:solidFill>
                  <a:srgbClr val="515F7B"/>
                </a:solidFill>
                <a:latin typeface="맑은 고딕" pitchFamily="50" charset="-127"/>
                <a:ea typeface="맑은 고딕" pitchFamily="50" charset="-127"/>
              </a:rPr>
              <a:t>Program budget, endowments, scholarships and other related items</a:t>
            </a:r>
          </a:p>
          <a:p>
            <a:pPr marL="271463" lvl="0" indent="-271463" algn="l">
              <a:spcBef>
                <a:spcPct val="0"/>
              </a:spcBef>
              <a:spcAft>
                <a:spcPts val="600"/>
              </a:spcAft>
              <a:buClr>
                <a:srgbClr val="91AFBF"/>
              </a:buClr>
              <a:buSzTx/>
              <a:buFont typeface="Wingdings" pitchFamily="2" charset="2"/>
              <a:buChar char="§"/>
              <a:defRPr/>
            </a:pPr>
            <a:r>
              <a:rPr lang="en-US" altLang="ko-KR" sz="1600" b="1" dirty="0">
                <a:solidFill>
                  <a:srgbClr val="515F7B"/>
                </a:solidFill>
                <a:latin typeface="맑은 고딕" pitchFamily="50" charset="-127"/>
                <a:ea typeface="맑은 고딕" pitchFamily="50" charset="-127"/>
              </a:rPr>
              <a:t>Annual expenditures per undergraduate and graduate architecture student, compared to the students of the other </a:t>
            </a:r>
            <a:r>
              <a:rPr lang="en-US" altLang="ko-KR" sz="1600" b="1" dirty="0" smtClean="0">
                <a:solidFill>
                  <a:srgbClr val="515F7B"/>
                </a:solidFill>
                <a:latin typeface="맑은 고딕" pitchFamily="50" charset="-127"/>
                <a:ea typeface="맑은 고딕" pitchFamily="50" charset="-127"/>
              </a:rPr>
              <a:t>comparable programs </a:t>
            </a:r>
            <a:r>
              <a:rPr lang="en-US" altLang="ko-KR" sz="1600" b="1" dirty="0">
                <a:solidFill>
                  <a:srgbClr val="515F7B"/>
                </a:solidFill>
                <a:latin typeface="맑은 고딕" pitchFamily="50" charset="-127"/>
                <a:ea typeface="맑은 고딕" pitchFamily="50" charset="-127"/>
              </a:rPr>
              <a:t>in the institution</a:t>
            </a:r>
          </a:p>
        </p:txBody>
      </p:sp>
      <p:sp>
        <p:nvSpPr>
          <p:cNvPr id="7" name="Rectangle 2"/>
          <p:cNvSpPr>
            <a:spLocks noGrp="1" noChangeArrowheads="1"/>
          </p:cNvSpPr>
          <p:nvPr>
            <p:ph type="title"/>
          </p:nvPr>
        </p:nvSpPr>
        <p:spPr>
          <a:xfrm>
            <a:off x="0" y="84138"/>
            <a:ext cx="9144000" cy="677862"/>
          </a:xfrm>
          <a:noFill/>
        </p:spPr>
        <p:txBody>
          <a:bodyPr/>
          <a:lstStyle/>
          <a:p>
            <a:pPr eaLnBrk="1" hangingPunct="1"/>
            <a:r>
              <a:rPr lang="en-US" altLang="ko-KR" sz="2800" dirty="0" smtClean="0">
                <a:latin typeface="맑은 고딕" pitchFamily="50" charset="-127"/>
                <a:ea typeface="맑은 고딕" pitchFamily="50" charset="-127"/>
              </a:rPr>
              <a:t>Conditions for Accreditation</a:t>
            </a:r>
            <a:endParaRPr lang="ko-KR" altLang="en-US" sz="2800" dirty="0">
              <a:solidFill>
                <a:srgbClr val="C00000"/>
              </a:solidFill>
              <a:latin typeface="맑은 고딕" pitchFamily="50" charset="-127"/>
              <a:ea typeface="맑은 고딕" pitchFamily="50" charset="-127"/>
            </a:endParaRPr>
          </a:p>
        </p:txBody>
      </p:sp>
      <p:sp>
        <p:nvSpPr>
          <p:cNvPr id="8" name="Text Box 4"/>
          <p:cNvSpPr txBox="1">
            <a:spLocks noChangeArrowheads="1"/>
          </p:cNvSpPr>
          <p:nvPr/>
        </p:nvSpPr>
        <p:spPr bwMode="auto">
          <a:xfrm>
            <a:off x="857125" y="1124744"/>
            <a:ext cx="8107363" cy="400110"/>
          </a:xfrm>
          <a:prstGeom prst="rect">
            <a:avLst/>
          </a:prstGeom>
          <a:noFill/>
          <a:ln w="9525" algn="ctr">
            <a:noFill/>
            <a:miter lim="800000"/>
            <a:headEnd/>
            <a:tailEnd/>
          </a:ln>
        </p:spPr>
        <p:txBody>
          <a:bodyPr>
            <a:spAutoFit/>
          </a:bodyPr>
          <a:lstStyle/>
          <a:p>
            <a:pPr marL="609600" lvl="0" indent="-609600" algn="l">
              <a:spcBef>
                <a:spcPct val="50000"/>
              </a:spcBef>
              <a:buClr>
                <a:srgbClr val="515F7B"/>
              </a:buClr>
              <a:buSzTx/>
              <a:defRPr/>
            </a:pPr>
            <a:r>
              <a:rPr lang="en-US" altLang="ko-KR" b="1" dirty="0">
                <a:solidFill>
                  <a:srgbClr val="C81204"/>
                </a:solidFill>
                <a:latin typeface="맑은 고딕" pitchFamily="50" charset="-127"/>
                <a:ea typeface="맑은 고딕" pitchFamily="50" charset="-127"/>
              </a:rPr>
              <a:t>2.7  Financial Resources</a:t>
            </a:r>
            <a:endParaRPr kumimoji="1" lang="en-US" altLang="ko-KR" sz="2000" b="1" i="0" u="none" strike="noStrike" kern="1200" cap="none" spc="0" normalizeH="0" baseline="0" noProof="0" dirty="0">
              <a:ln>
                <a:noFill/>
              </a:ln>
              <a:solidFill>
                <a:srgbClr val="C81204"/>
              </a:solidFill>
              <a:effectLst/>
              <a:uLnTx/>
              <a:uFillTx/>
              <a:latin typeface="맑은 고딕" pitchFamily="50" charset="-127"/>
              <a:ea typeface="맑은 고딕" pitchFamily="50" charset="-127"/>
              <a:cs typeface="+mn-cs"/>
            </a:endParaRPr>
          </a:p>
        </p:txBody>
      </p:sp>
      <p:sp>
        <p:nvSpPr>
          <p:cNvPr id="5"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dirty="0" smtClean="0">
                <a:solidFill>
                  <a:srgbClr val="515F7B"/>
                </a:solidFill>
                <a:latin typeface="맑은 고딕" pitchFamily="50" charset="-127"/>
                <a:ea typeface="맑은 고딕" pitchFamily="50" charset="-127"/>
              </a:rPr>
              <a:t>1/3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2821960869"/>
      </p:ext>
    </p:extLst>
  </p:cSld>
  <p:clrMapOvr>
    <a:masterClrMapping/>
  </p:clrMapOvr>
  <p:transition spd="med">
    <p:wip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6469" name="Text Box 5"/>
          <p:cNvSpPr txBox="1">
            <a:spLocks noChangeArrowheads="1"/>
          </p:cNvSpPr>
          <p:nvPr/>
        </p:nvSpPr>
        <p:spPr bwMode="auto">
          <a:xfrm>
            <a:off x="914400" y="1826391"/>
            <a:ext cx="8001000" cy="2765629"/>
          </a:xfrm>
          <a:prstGeom prst="rect">
            <a:avLst/>
          </a:prstGeom>
          <a:noFill/>
          <a:ln w="9525">
            <a:noFill/>
            <a:miter lim="800000"/>
            <a:headEnd/>
            <a:tailEnd/>
          </a:ln>
        </p:spPr>
        <p:txBody>
          <a:bodyPr>
            <a:spAutoFit/>
          </a:bodyPr>
          <a:lstStyle/>
          <a:p>
            <a:pPr lvl="0" algn="l">
              <a:lnSpc>
                <a:spcPct val="123000"/>
              </a:lnSpc>
              <a:spcBef>
                <a:spcPts val="0"/>
              </a:spcBef>
              <a:spcAft>
                <a:spcPts val="600"/>
              </a:spcAft>
              <a:buClr>
                <a:srgbClr val="003399"/>
              </a:buClr>
              <a:buSzPct val="90000"/>
              <a:defRPr/>
            </a:pPr>
            <a:r>
              <a:rPr lang="en-US" altLang="ko-KR" sz="1800" b="1" i="1" dirty="0">
                <a:solidFill>
                  <a:srgbClr val="003399"/>
                </a:solidFill>
                <a:effectLst>
                  <a:outerShdw blurRad="38100" dist="38100" dir="2700000" algn="tl">
                    <a:srgbClr val="C0C0C0"/>
                  </a:outerShdw>
                </a:effectLst>
                <a:latin typeface="맑은 고딕" pitchFamily="50" charset="-127"/>
                <a:ea typeface="맑은 고딕" pitchFamily="50" charset="-127"/>
              </a:rPr>
              <a:t>The program must describe the academic and faculty research activities that enhance the quality of education in support of the mission of the program and demonstrate the achievements of the activities</a:t>
            </a:r>
            <a:r>
              <a:rPr lang="en-US" altLang="ko-KR" sz="1800" b="1" i="1" dirty="0" smtClean="0">
                <a:solidFill>
                  <a:srgbClr val="003399"/>
                </a:solidFill>
                <a:effectLst>
                  <a:outerShdw blurRad="38100" dist="38100" dir="2700000" algn="tl">
                    <a:srgbClr val="C0C0C0"/>
                  </a:outerShdw>
                </a:effectLst>
                <a:latin typeface="맑은 고딕" pitchFamily="50" charset="-127"/>
                <a:ea typeface="맑은 고딕" pitchFamily="50" charset="-127"/>
              </a:rPr>
              <a:t>.</a:t>
            </a:r>
          </a:p>
          <a:p>
            <a:pPr lvl="0" algn="l">
              <a:lnSpc>
                <a:spcPct val="123000"/>
              </a:lnSpc>
              <a:spcBef>
                <a:spcPts val="0"/>
              </a:spcBef>
              <a:spcAft>
                <a:spcPts val="600"/>
              </a:spcAft>
              <a:buClr>
                <a:srgbClr val="003399"/>
              </a:buClr>
              <a:buSzPct val="90000"/>
              <a:defRPr/>
            </a:pPr>
            <a:endParaRPr kumimoji="1" lang="en-US" altLang="ko-KR" sz="500" b="1" i="0" u="none" strike="noStrike" kern="1200" cap="none" spc="0" normalizeH="0" baseline="0" noProof="0" dirty="0">
              <a:ln>
                <a:noFill/>
              </a:ln>
              <a:solidFill>
                <a:srgbClr val="515F7B"/>
              </a:solidFill>
              <a:effectLst/>
              <a:uLnTx/>
              <a:uFillTx/>
              <a:latin typeface="맑은 고딕" pitchFamily="50" charset="-127"/>
              <a:ea typeface="맑은 고딕" pitchFamily="50" charset="-127"/>
              <a:cs typeface="+mn-cs"/>
            </a:endParaRPr>
          </a:p>
          <a:p>
            <a:pPr marL="271463" lvl="0" indent="-271463" algn="l">
              <a:spcBef>
                <a:spcPct val="0"/>
              </a:spcBef>
              <a:spcAft>
                <a:spcPts val="600"/>
              </a:spcAft>
              <a:buClr>
                <a:srgbClr val="91AFBF"/>
              </a:buClr>
              <a:buSzTx/>
              <a:buFont typeface="Wingdings" pitchFamily="2" charset="2"/>
              <a:buChar char="§"/>
              <a:defRPr/>
            </a:pPr>
            <a:r>
              <a:rPr lang="en-US" altLang="ko-KR" sz="1600" b="1" dirty="0">
                <a:solidFill>
                  <a:srgbClr val="515F7B"/>
                </a:solidFill>
                <a:latin typeface="맑은 고딕" pitchFamily="50" charset="-127"/>
                <a:ea typeface="맑은 고딕" pitchFamily="50" charset="-127"/>
              </a:rPr>
              <a:t>List of research projects and respective grants</a:t>
            </a:r>
          </a:p>
          <a:p>
            <a:pPr marL="271463" lvl="0" indent="-271463" algn="l">
              <a:spcBef>
                <a:spcPct val="0"/>
              </a:spcBef>
              <a:spcAft>
                <a:spcPts val="600"/>
              </a:spcAft>
              <a:buClr>
                <a:srgbClr val="91AFBF"/>
              </a:buClr>
              <a:buSzTx/>
              <a:buFont typeface="Wingdings" pitchFamily="2" charset="2"/>
              <a:buChar char="§"/>
              <a:defRPr/>
            </a:pPr>
            <a:r>
              <a:rPr lang="en-US" altLang="ko-KR" sz="1600" b="1" dirty="0">
                <a:solidFill>
                  <a:srgbClr val="515F7B"/>
                </a:solidFill>
                <a:latin typeface="맑은 고딕" pitchFamily="50" charset="-127"/>
                <a:ea typeface="맑은 고딕" pitchFamily="50" charset="-127"/>
              </a:rPr>
              <a:t>Demonstration of the relationship between the research / design projects and courses offered for the program in support of the program mission and curriculum</a:t>
            </a:r>
          </a:p>
        </p:txBody>
      </p:sp>
      <p:sp>
        <p:nvSpPr>
          <p:cNvPr id="7" name="Rectangle 2"/>
          <p:cNvSpPr>
            <a:spLocks noGrp="1" noChangeArrowheads="1"/>
          </p:cNvSpPr>
          <p:nvPr>
            <p:ph type="title"/>
          </p:nvPr>
        </p:nvSpPr>
        <p:spPr>
          <a:xfrm>
            <a:off x="0" y="84138"/>
            <a:ext cx="9144000" cy="677862"/>
          </a:xfrm>
          <a:noFill/>
        </p:spPr>
        <p:txBody>
          <a:bodyPr/>
          <a:lstStyle/>
          <a:p>
            <a:pPr eaLnBrk="1" hangingPunct="1"/>
            <a:r>
              <a:rPr lang="en-US" altLang="ko-KR" sz="2800" dirty="0" smtClean="0">
                <a:latin typeface="맑은 고딕" pitchFamily="50" charset="-127"/>
                <a:ea typeface="맑은 고딕" pitchFamily="50" charset="-127"/>
              </a:rPr>
              <a:t>Conditions for Accreditation</a:t>
            </a:r>
            <a:endParaRPr lang="ko-KR" altLang="en-US" sz="2800" dirty="0">
              <a:solidFill>
                <a:srgbClr val="C00000"/>
              </a:solidFill>
              <a:latin typeface="맑은 고딕" pitchFamily="50" charset="-127"/>
              <a:ea typeface="맑은 고딕" pitchFamily="50" charset="-127"/>
            </a:endParaRPr>
          </a:p>
        </p:txBody>
      </p:sp>
      <p:sp>
        <p:nvSpPr>
          <p:cNvPr id="8" name="Text Box 4"/>
          <p:cNvSpPr txBox="1">
            <a:spLocks noChangeArrowheads="1"/>
          </p:cNvSpPr>
          <p:nvPr/>
        </p:nvSpPr>
        <p:spPr bwMode="auto">
          <a:xfrm>
            <a:off x="857125" y="1124744"/>
            <a:ext cx="8107363" cy="400110"/>
          </a:xfrm>
          <a:prstGeom prst="rect">
            <a:avLst/>
          </a:prstGeom>
          <a:noFill/>
          <a:ln w="9525" algn="ctr">
            <a:noFill/>
            <a:miter lim="800000"/>
            <a:headEnd/>
            <a:tailEnd/>
          </a:ln>
        </p:spPr>
        <p:txBody>
          <a:bodyPr>
            <a:spAutoFit/>
          </a:bodyPr>
          <a:lstStyle/>
          <a:p>
            <a:pPr marL="609600" lvl="0" indent="-609600" algn="l">
              <a:spcBef>
                <a:spcPct val="50000"/>
              </a:spcBef>
              <a:buClr>
                <a:srgbClr val="515F7B"/>
              </a:buClr>
              <a:buSzTx/>
              <a:defRPr/>
            </a:pPr>
            <a:r>
              <a:rPr lang="en-US" altLang="ko-KR" b="1" dirty="0">
                <a:solidFill>
                  <a:srgbClr val="C81204"/>
                </a:solidFill>
                <a:latin typeface="맑은 고딕" pitchFamily="50" charset="-127"/>
                <a:ea typeface="맑은 고딕" pitchFamily="50" charset="-127"/>
              </a:rPr>
              <a:t>2.8  Research Development</a:t>
            </a:r>
            <a:endParaRPr kumimoji="1" lang="en-US" altLang="ko-KR" sz="2000" b="1" i="0" u="none" strike="noStrike" kern="1200" cap="none" spc="0" normalizeH="0" baseline="0" noProof="0" dirty="0">
              <a:ln>
                <a:noFill/>
              </a:ln>
              <a:solidFill>
                <a:srgbClr val="C81204"/>
              </a:solidFill>
              <a:effectLst/>
              <a:uLnTx/>
              <a:uFillTx/>
              <a:latin typeface="맑은 고딕" pitchFamily="50" charset="-127"/>
              <a:ea typeface="맑은 고딕" pitchFamily="50" charset="-127"/>
              <a:cs typeface="+mn-cs"/>
            </a:endParaRPr>
          </a:p>
        </p:txBody>
      </p:sp>
      <p:sp>
        <p:nvSpPr>
          <p:cNvPr id="5"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dirty="0" smtClean="0">
                <a:solidFill>
                  <a:srgbClr val="515F7B"/>
                </a:solidFill>
                <a:latin typeface="맑은 고딕" pitchFamily="50" charset="-127"/>
                <a:ea typeface="맑은 고딕" pitchFamily="50" charset="-127"/>
              </a:rPr>
              <a:t>1/3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2565698085"/>
      </p:ext>
    </p:extLst>
  </p:cSld>
  <p:clrMapOvr>
    <a:masterClrMapping/>
  </p:clrMapOvr>
  <p:transition spd="med">
    <p:wip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a:spLocks noGrp="1" noChangeArrowheads="1"/>
          </p:cNvSpPr>
          <p:nvPr>
            <p:ph type="title"/>
          </p:nvPr>
        </p:nvSpPr>
        <p:spPr>
          <a:xfrm>
            <a:off x="-324544" y="-27384"/>
            <a:ext cx="7740352" cy="677862"/>
          </a:xfrm>
          <a:noFill/>
        </p:spPr>
        <p:txBody>
          <a:bodyPr/>
          <a:lstStyle/>
          <a:p>
            <a:pPr eaLnBrk="1" hangingPunct="1"/>
            <a:r>
              <a:rPr lang="en-US" altLang="ko-KR" sz="2800" dirty="0" smtClean="0">
                <a:latin typeface="맑은 고딕" pitchFamily="50" charset="-127"/>
                <a:ea typeface="맑은 고딕" pitchFamily="50" charset="-127"/>
              </a:rPr>
              <a:t>Conditions for Accreditation</a:t>
            </a:r>
            <a:endParaRPr lang="ko-KR" altLang="en-US" sz="2800" dirty="0">
              <a:solidFill>
                <a:srgbClr val="C00000"/>
              </a:solidFill>
              <a:latin typeface="맑은 고딕" pitchFamily="50" charset="-127"/>
              <a:ea typeface="맑은 고딕" pitchFamily="50" charset="-127"/>
            </a:endParaRPr>
          </a:p>
        </p:txBody>
      </p:sp>
      <p:pic>
        <p:nvPicPr>
          <p:cNvPr id="3" name="그림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9512" y="695680"/>
            <a:ext cx="8748464" cy="6189704"/>
          </a:xfrm>
          <a:prstGeom prst="rect">
            <a:avLst/>
          </a:prstGeom>
        </p:spPr>
      </p:pic>
      <p:sp>
        <p:nvSpPr>
          <p:cNvPr id="8" name="Text Box 4"/>
          <p:cNvSpPr txBox="1">
            <a:spLocks noChangeArrowheads="1"/>
          </p:cNvSpPr>
          <p:nvPr/>
        </p:nvSpPr>
        <p:spPr bwMode="auto">
          <a:xfrm>
            <a:off x="6041701" y="240903"/>
            <a:ext cx="3066803" cy="477054"/>
          </a:xfrm>
          <a:prstGeom prst="rect">
            <a:avLst/>
          </a:prstGeom>
          <a:noFill/>
          <a:ln w="9525" algn="ctr">
            <a:noFill/>
            <a:miter lim="800000"/>
            <a:headEnd/>
            <a:tailEnd/>
          </a:ln>
        </p:spPr>
        <p:txBody>
          <a:bodyPr wrap="square">
            <a:spAutoFit/>
          </a:bodyPr>
          <a:lstStyle/>
          <a:p>
            <a:pPr marL="363538" marR="0" lvl="0" indent="-363538"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1400" b="1" i="0" u="none" strike="noStrike" kern="1200" cap="none" spc="0" normalizeH="0" baseline="0" noProof="0" dirty="0" smtClean="0">
                <a:ln>
                  <a:noFill/>
                </a:ln>
                <a:solidFill>
                  <a:srgbClr val="C81204"/>
                </a:solidFill>
                <a:effectLst/>
                <a:uLnTx/>
                <a:uFillTx/>
                <a:latin typeface="맑은 고딕" pitchFamily="50" charset="-127"/>
                <a:ea typeface="맑은 고딕" pitchFamily="50" charset="-127"/>
              </a:rPr>
              <a:t>2.9  </a:t>
            </a:r>
            <a:r>
              <a:rPr lang="en-US" altLang="ko-KR" sz="1400" b="1" dirty="0" smtClean="0">
                <a:solidFill>
                  <a:srgbClr val="C81204"/>
                </a:solidFill>
                <a:latin typeface="맑은 고딕" pitchFamily="50" charset="-127"/>
                <a:ea typeface="맑은 고딕" pitchFamily="50" charset="-127"/>
              </a:rPr>
              <a:t>Student Performance Criteria </a:t>
            </a:r>
            <a:r>
              <a:rPr kumimoji="1" lang="en-US" altLang="ko-KR" sz="1100" b="1" i="0" u="none" strike="noStrike" kern="1200" cap="none" spc="0" normalizeH="0" baseline="0" noProof="0" dirty="0" smtClean="0">
                <a:ln>
                  <a:noFill/>
                </a:ln>
                <a:solidFill>
                  <a:srgbClr val="C81204"/>
                </a:solidFill>
                <a:effectLst/>
                <a:uLnTx/>
                <a:uFillTx/>
                <a:latin typeface="맑은 고딕" pitchFamily="50" charset="-127"/>
                <a:ea typeface="맑은 고딕" pitchFamily="50" charset="-127"/>
              </a:rPr>
              <a:t>(2018 version)</a:t>
            </a:r>
            <a:endParaRPr kumimoji="1" lang="en-US" altLang="ko-KR" sz="1100" b="1" i="0" u="none" strike="noStrike" kern="1200" cap="none" spc="0" normalizeH="0" baseline="0" noProof="0" dirty="0">
              <a:ln>
                <a:noFill/>
              </a:ln>
              <a:solidFill>
                <a:srgbClr val="C81204"/>
              </a:solidFill>
              <a:effectLst/>
              <a:uLnTx/>
              <a:uFillTx/>
              <a:latin typeface="맑은 고딕" pitchFamily="50" charset="-127"/>
              <a:ea typeface="맑은 고딕" pitchFamily="50" charset="-127"/>
            </a:endParaRPr>
          </a:p>
        </p:txBody>
      </p:sp>
      <p:sp>
        <p:nvSpPr>
          <p:cNvPr id="5" name="Rectangle 33"/>
          <p:cNvSpPr txBox="1">
            <a:spLocks noChangeArrowheads="1"/>
          </p:cNvSpPr>
          <p:nvPr/>
        </p:nvSpPr>
        <p:spPr bwMode="auto">
          <a:xfrm>
            <a:off x="6294440" y="-60579"/>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dirty="0" smtClean="0">
                <a:solidFill>
                  <a:srgbClr val="515F7B"/>
                </a:solidFill>
                <a:latin typeface="맑은 고딕" pitchFamily="50" charset="-127"/>
                <a:ea typeface="맑은 고딕" pitchFamily="50" charset="-127"/>
              </a:rPr>
              <a:t>1/3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1546384797"/>
      </p:ext>
    </p:extLst>
  </p:cSld>
  <p:clrMapOvr>
    <a:masterClrMapping/>
  </p:clrMapOvr>
  <p:transition spd="med">
    <p:wip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219" name="Picture 5" descr="1"/>
          <p:cNvPicPr>
            <a:picLocks noChangeAspect="1" noChangeArrowheads="1"/>
          </p:cNvPicPr>
          <p:nvPr/>
        </p:nvPicPr>
        <p:blipFill>
          <a:blip r:embed="rId3" cstate="print"/>
          <a:srcRect/>
          <a:stretch>
            <a:fillRect/>
          </a:stretch>
        </p:blipFill>
        <p:spPr bwMode="auto">
          <a:xfrm>
            <a:off x="4032250" y="2894831"/>
            <a:ext cx="1081088" cy="1038225"/>
          </a:xfrm>
          <a:prstGeom prst="rect">
            <a:avLst/>
          </a:prstGeom>
          <a:noFill/>
          <a:ln w="9525">
            <a:noFill/>
            <a:miter lim="800000"/>
            <a:headEnd/>
            <a:tailEnd/>
          </a:ln>
        </p:spPr>
      </p:pic>
      <p:pic>
        <p:nvPicPr>
          <p:cNvPr id="9220" name="Picture 10" descr="UNI00000a942a67"/>
          <p:cNvPicPr>
            <a:picLocks noChangeAspect="1" noChangeArrowheads="1"/>
          </p:cNvPicPr>
          <p:nvPr/>
        </p:nvPicPr>
        <p:blipFill>
          <a:blip r:embed="rId4" cstate="print"/>
          <a:srcRect/>
          <a:stretch>
            <a:fillRect/>
          </a:stretch>
        </p:blipFill>
        <p:spPr bwMode="auto">
          <a:xfrm>
            <a:off x="2900363" y="4416425"/>
            <a:ext cx="3343275" cy="638175"/>
          </a:xfrm>
          <a:prstGeom prst="rect">
            <a:avLst/>
          </a:prstGeom>
          <a:noFill/>
          <a:ln w="9525">
            <a:noFill/>
            <a:miter lim="800000"/>
            <a:headEnd/>
            <a:tailEnd/>
          </a:ln>
        </p:spPr>
      </p:pic>
      <p:sp>
        <p:nvSpPr>
          <p:cNvPr id="12" name="Rectangle 2"/>
          <p:cNvSpPr>
            <a:spLocks noChangeArrowheads="1"/>
          </p:cNvSpPr>
          <p:nvPr/>
        </p:nvSpPr>
        <p:spPr bwMode="auto">
          <a:xfrm>
            <a:off x="179388" y="765175"/>
            <a:ext cx="8785225" cy="647700"/>
          </a:xfrm>
          <a:prstGeom prst="rect">
            <a:avLst/>
          </a:prstGeom>
          <a:noFill/>
          <a:ln w="9525">
            <a:noFill/>
            <a:miter lim="800000"/>
            <a:headEnd/>
            <a:tailEnd/>
          </a:ln>
        </p:spPr>
        <p:txBody>
          <a:bodyPr anchor="b"/>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1200" cap="none" spc="0" normalizeH="0" baseline="0" noProof="0" dirty="0" smtClean="0">
                <a:ln>
                  <a:noFill/>
                </a:ln>
                <a:solidFill>
                  <a:srgbClr val="001B36"/>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KAAB Site Visit Team Online Training</a:t>
            </a:r>
            <a:endParaRPr kumimoji="1" lang="ko-KR" altLang="en-US" sz="2800" b="1" i="0" u="none" strike="noStrike" kern="1200" cap="none" spc="0" normalizeH="0" baseline="0" noProof="0" dirty="0">
              <a:ln>
                <a:noFill/>
              </a:ln>
              <a:solidFill>
                <a:srgbClr val="001B36"/>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endParaRPr>
          </a:p>
        </p:txBody>
      </p:sp>
      <p:grpSp>
        <p:nvGrpSpPr>
          <p:cNvPr id="14" name="그룹 10"/>
          <p:cNvGrpSpPr>
            <a:grpSpLocks/>
          </p:cNvGrpSpPr>
          <p:nvPr/>
        </p:nvGrpSpPr>
        <p:grpSpPr bwMode="auto">
          <a:xfrm>
            <a:off x="1016742" y="5517232"/>
            <a:ext cx="2403130" cy="897436"/>
            <a:chOff x="899592" y="4725144"/>
            <a:chExt cx="2403475" cy="896937"/>
          </a:xfrm>
        </p:grpSpPr>
        <p:sp>
          <p:nvSpPr>
            <p:cNvPr id="15" name="Text Box 3"/>
            <p:cNvSpPr txBox="1">
              <a:spLocks noChangeArrowheads="1"/>
            </p:cNvSpPr>
            <p:nvPr/>
          </p:nvSpPr>
          <p:spPr bwMode="auto">
            <a:xfrm>
              <a:off x="899592" y="5345856"/>
              <a:ext cx="2403475" cy="276225"/>
            </a:xfrm>
            <a:prstGeom prst="rect">
              <a:avLst/>
            </a:prstGeom>
            <a:noFill/>
            <a:ln w="9525">
              <a:noFill/>
              <a:miter lim="800000"/>
              <a:headEnd/>
              <a:tailEnd/>
            </a:ln>
          </p:spPr>
          <p:txBody>
            <a:bodyPr>
              <a:spAutoFit/>
            </a:bodyPr>
            <a:lstStyle/>
            <a:p>
              <a:pPr marL="0" marR="0" lvl="0" indent="0" algn="ctr" defTabSz="914400" rtl="0" eaLnBrk="1" fontAlgn="base" latinLnBrk="1" hangingPunct="1">
                <a:lnSpc>
                  <a:spcPct val="100000"/>
                </a:lnSpc>
                <a:spcBef>
                  <a:spcPct val="50000"/>
                </a:spcBef>
                <a:spcAft>
                  <a:spcPct val="0"/>
                </a:spcAft>
                <a:buClr>
                  <a:srgbClr val="ECEAAC"/>
                </a:buClr>
                <a:buSzPct val="60000"/>
                <a:buFont typeface="Wingdings" pitchFamily="2" charset="2"/>
                <a:buNone/>
                <a:tabLst/>
                <a:defRPr/>
              </a:pPr>
              <a:r>
                <a:rPr kumimoji="0" lang="en-US" altLang="ko-KR" sz="1200" b="1" i="0" u="none" strike="noStrike" kern="1200" cap="none" spc="0" normalizeH="0" baseline="0" noProof="0" dirty="0">
                  <a:ln>
                    <a:noFill/>
                  </a:ln>
                  <a:solidFill>
                    <a:srgbClr val="4D4D4D"/>
                  </a:solidFill>
                  <a:effectLst/>
                  <a:uLnTx/>
                  <a:uFillTx/>
                  <a:latin typeface="맑은 고딕" pitchFamily="50" charset="-127"/>
                  <a:ea typeface="맑은 고딕" pitchFamily="50" charset="-127"/>
                  <a:cs typeface="+mn-cs"/>
                </a:rPr>
                <a:t>Member of Canberra Accord</a:t>
              </a:r>
            </a:p>
          </p:txBody>
        </p:sp>
        <p:pic>
          <p:nvPicPr>
            <p:cNvPr id="16" name="그림 12" descr="캔버라어코드.gif"/>
            <p:cNvPicPr>
              <a:picLocks noChangeAspect="1"/>
            </p:cNvPicPr>
            <p:nvPr/>
          </p:nvPicPr>
          <p:blipFill>
            <a:blip r:embed="rId5" cstate="print"/>
            <a:srcRect/>
            <a:stretch>
              <a:fillRect/>
            </a:stretch>
          </p:blipFill>
          <p:spPr bwMode="auto">
            <a:xfrm>
              <a:off x="1286942" y="4725144"/>
              <a:ext cx="1223963" cy="647700"/>
            </a:xfrm>
            <a:prstGeom prst="rect">
              <a:avLst/>
            </a:prstGeom>
            <a:noFill/>
            <a:ln w="9525">
              <a:noFill/>
              <a:miter lim="800000"/>
              <a:headEnd/>
              <a:tailEnd/>
            </a:ln>
          </p:spPr>
        </p:pic>
      </p:grpSp>
      <p:pic>
        <p:nvPicPr>
          <p:cNvPr id="11" name="그림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874691" y="5362454"/>
            <a:ext cx="1849437" cy="1306906"/>
          </a:xfrm>
          <a:prstGeom prst="rect">
            <a:avLst/>
          </a:prstGeom>
        </p:spPr>
      </p:pic>
      <p:pic>
        <p:nvPicPr>
          <p:cNvPr id="13" name="그림 1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279478" y="5465504"/>
            <a:ext cx="1604890" cy="1070304"/>
          </a:xfrm>
          <a:prstGeom prst="rect">
            <a:avLst/>
          </a:prstGeom>
        </p:spPr>
      </p:pic>
      <p:sp>
        <p:nvSpPr>
          <p:cNvPr id="17" name="Rectangle 33"/>
          <p:cNvSpPr txBox="1">
            <a:spLocks noChangeArrowheads="1"/>
          </p:cNvSpPr>
          <p:nvPr/>
        </p:nvSpPr>
        <p:spPr bwMode="auto">
          <a:xfrm>
            <a:off x="2843808" y="1700808"/>
            <a:ext cx="4824536" cy="854942"/>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l" defTabSz="914400" rtl="0" eaLnBrk="1" fontAlgn="base" latinLnBrk="1" hangingPunct="1">
              <a:lnSpc>
                <a:spcPct val="150000"/>
              </a:lnSpc>
              <a:spcBef>
                <a:spcPct val="0"/>
              </a:spcBef>
              <a:spcAft>
                <a:spcPct val="0"/>
              </a:spcAft>
              <a:buClrTx/>
              <a:buSzTx/>
              <a:buFontTx/>
              <a:buNone/>
              <a:tabLst/>
              <a:defRPr/>
            </a:pPr>
            <a:endParaRPr kumimoji="1" lang="en-US" altLang="ko-KR" sz="1800" b="1" i="0" u="none" strike="noStrike" kern="0" cap="none" spc="-100" normalizeH="0" baseline="0" noProof="0" dirty="0" smtClean="0">
              <a:ln>
                <a:noFill/>
              </a:ln>
              <a:solidFill>
                <a:srgbClr val="C00000"/>
              </a:solidFill>
              <a:effectLst/>
              <a:uLnTx/>
              <a:uFillTx/>
              <a:latin typeface="맑은 고딕" pitchFamily="50" charset="-127"/>
              <a:ea typeface="맑은 고딕" pitchFamily="50" charset="-127"/>
              <a:cs typeface="+mj-cs"/>
            </a:endParaRPr>
          </a:p>
          <a:p>
            <a:pPr marL="285750" marR="0" lvl="0" indent="-285750" algn="l" defTabSz="914400" rtl="0" eaLnBrk="1" fontAlgn="base" latinLnBrk="1" hangingPunct="1">
              <a:lnSpc>
                <a:spcPct val="150000"/>
              </a:lnSpc>
              <a:spcBef>
                <a:spcPct val="0"/>
              </a:spcBef>
              <a:spcAft>
                <a:spcPct val="0"/>
              </a:spcAft>
              <a:buClrTx/>
              <a:buSzTx/>
              <a:buFont typeface="Wingdings" panose="05000000000000000000" pitchFamily="2" charset="2"/>
              <a:buChar char="ü"/>
              <a:tabLst/>
              <a:defRPr/>
            </a:pPr>
            <a:r>
              <a:rPr kumimoji="1" lang="en-US" altLang="ko-KR" sz="1800" b="1" i="0" u="none" strike="noStrike" kern="0" cap="none" spc="-100" normalizeH="0" baseline="0" noProof="0" dirty="0" smtClean="0">
                <a:ln>
                  <a:noFill/>
                </a:ln>
                <a:solidFill>
                  <a:srgbClr val="C00000"/>
                </a:solidFill>
                <a:effectLst/>
                <a:uLnTx/>
                <a:uFillTx/>
                <a:latin typeface="맑은 고딕" pitchFamily="50" charset="-127"/>
                <a:ea typeface="맑은 고딕" pitchFamily="50" charset="-127"/>
                <a:cs typeface="+mj-cs"/>
              </a:rPr>
              <a:t>Overview of Accreditation Process</a:t>
            </a:r>
          </a:p>
          <a:p>
            <a:pPr marL="285750" marR="0" lvl="0" indent="-285750" algn="l" defTabSz="914400" rtl="0" eaLnBrk="1" fontAlgn="base" latinLnBrk="1" hangingPunct="1">
              <a:lnSpc>
                <a:spcPct val="150000"/>
              </a:lnSpc>
              <a:spcBef>
                <a:spcPct val="0"/>
              </a:spcBef>
              <a:spcAft>
                <a:spcPct val="0"/>
              </a:spcAft>
              <a:buClrTx/>
              <a:buSzTx/>
              <a:buFont typeface="Wingdings" panose="05000000000000000000" pitchFamily="2" charset="2"/>
              <a:buChar char="ü"/>
              <a:tabLst/>
              <a:defRPr/>
            </a:pPr>
            <a:r>
              <a:rPr kumimoji="1" lang="en-US" altLang="ko-KR" sz="1800" b="1" i="0" u="none" strike="noStrike" kern="0" cap="none" spc="-100" normalizeH="0" baseline="0" noProof="0" dirty="0" smtClean="0">
                <a:ln>
                  <a:noFill/>
                </a:ln>
                <a:solidFill>
                  <a:srgbClr val="C00000"/>
                </a:solidFill>
                <a:effectLst/>
                <a:uLnTx/>
                <a:uFillTx/>
                <a:latin typeface="맑은 고딕" pitchFamily="50" charset="-127"/>
                <a:ea typeface="맑은 고딕" pitchFamily="50" charset="-127"/>
                <a:cs typeface="+mj-cs"/>
              </a:rPr>
              <a:t>KAAB Conditions &amp; Procedure</a:t>
            </a:r>
            <a:endParaRPr kumimoji="1" lang="en-US" altLang="ko-KR" sz="1600" b="1" i="0" u="none" strike="noStrike" kern="0" cap="none" spc="-100" normalizeH="0" baseline="0" noProof="0" dirty="0">
              <a:ln>
                <a:noFill/>
              </a:ln>
              <a:solidFill>
                <a:srgbClr val="C00000"/>
              </a:solidFill>
              <a:effectLst/>
              <a:uLnTx/>
              <a:uFillTx/>
              <a:latin typeface="맑은 고딕" pitchFamily="50" charset="-127"/>
              <a:ea typeface="맑은 고딕" pitchFamily="50" charset="-127"/>
              <a:cs typeface="+mj-cs"/>
            </a:endParaRPr>
          </a:p>
        </p:txBody>
      </p:sp>
      <p:sp>
        <p:nvSpPr>
          <p:cNvPr id="18" name="Rectangle 33"/>
          <p:cNvSpPr txBox="1">
            <a:spLocks noChangeArrowheads="1"/>
          </p:cNvSpPr>
          <p:nvPr/>
        </p:nvSpPr>
        <p:spPr bwMode="auto">
          <a:xfrm>
            <a:off x="6141787" y="1370185"/>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l" defTabSz="914400" rtl="0" eaLnBrk="1" fontAlgn="base" latinLnBrk="1" hangingPunct="1">
              <a:lnSpc>
                <a:spcPct val="150000"/>
              </a:lnSpc>
              <a:spcBef>
                <a:spcPct val="0"/>
              </a:spcBef>
              <a:spcAft>
                <a:spcPct val="0"/>
              </a:spcAft>
              <a:buClrTx/>
              <a:buSzTx/>
              <a:buFontTx/>
              <a:buNone/>
              <a:tabLst/>
              <a:defRPr/>
            </a:pPr>
            <a:endParaRPr kumimoji="1" lang="en-US" altLang="ko-KR" sz="18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endParaRPr>
          </a:p>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1/3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1199951316"/>
      </p:ext>
    </p:extLst>
  </p:cSld>
  <p:clrMapOvr>
    <a:masterClrMapping/>
  </p:clrMapOvr>
  <p:transition spd="med">
    <p:wipe/>
  </p:transition>
  <p:timing>
    <p:tnLst>
      <p:par>
        <p:cTn id="1" dur="indefinite" restart="never" nodeType="tmRoot"/>
      </p:par>
    </p:tnLst>
  </p:timing>
</p:sld>
</file>

<file path=ppt/theme/theme1.xml><?xml version="1.0" encoding="utf-8"?>
<a:theme xmlns:a="http://schemas.openxmlformats.org/drawingml/2006/main" name=".NET 비즈니스">
  <a:themeElements>
    <a:clrScheme name=".NET 비즈니스 2">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fontScheme name=".NET 비즈니스">
      <a:majorFont>
        <a:latin typeface="Verdana"/>
        <a:ea typeface="굴림"/>
        <a:cs typeface=""/>
      </a:majorFont>
      <a:minorFont>
        <a:latin typeface="Verdana"/>
        <a:ea typeface="굴림"/>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342900" marR="0" indent="-342900" algn="ctr" defTabSz="914400" rtl="0" eaLnBrk="1" fontAlgn="base" latinLnBrk="1" hangingPunct="1">
          <a:lnSpc>
            <a:spcPct val="100000"/>
          </a:lnSpc>
          <a:spcBef>
            <a:spcPct val="20000"/>
          </a:spcBef>
          <a:spcAft>
            <a:spcPct val="0"/>
          </a:spcAft>
          <a:buClr>
            <a:schemeClr val="folHlink"/>
          </a:buClr>
          <a:buSzPct val="60000"/>
          <a:buFont typeface="Wingdings" pitchFamily="2" charset="2"/>
          <a:buNone/>
          <a:tabLst/>
          <a:defRPr kumimoji="1" lang="en-US" sz="2000" b="0" i="0" u="none" strike="noStrike" cap="none" normalizeH="0" baseline="0" smtClean="0">
            <a:ln>
              <a:noFill/>
            </a:ln>
            <a:solidFill>
              <a:schemeClr val="tx1"/>
            </a:solidFill>
            <a:effectLst/>
            <a:latin typeface="돋움" pitchFamily="50" charset="-127"/>
            <a:ea typeface="돋움" pitchFamily="50" charset="-127"/>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342900" marR="0" indent="-342900" algn="ctr" defTabSz="914400" rtl="0" eaLnBrk="1" fontAlgn="base" latinLnBrk="1" hangingPunct="1">
          <a:lnSpc>
            <a:spcPct val="100000"/>
          </a:lnSpc>
          <a:spcBef>
            <a:spcPct val="20000"/>
          </a:spcBef>
          <a:spcAft>
            <a:spcPct val="0"/>
          </a:spcAft>
          <a:buClr>
            <a:schemeClr val="folHlink"/>
          </a:buClr>
          <a:buSzPct val="60000"/>
          <a:buFont typeface="Wingdings" pitchFamily="2" charset="2"/>
          <a:buNone/>
          <a:tabLst/>
          <a:defRPr kumimoji="1" lang="en-US" sz="2000" b="0" i="0" u="none" strike="noStrike" cap="none" normalizeH="0" baseline="0" smtClean="0">
            <a:ln>
              <a:noFill/>
            </a:ln>
            <a:solidFill>
              <a:schemeClr val="tx1"/>
            </a:solidFill>
            <a:effectLst/>
            <a:latin typeface="돋움" pitchFamily="50" charset="-127"/>
            <a:ea typeface="돋움" pitchFamily="50" charset="-127"/>
          </a:defRPr>
        </a:defPPr>
      </a:lstStyle>
    </a:lnDef>
  </a:objectDefaults>
  <a:extraClrSchemeLst>
    <a:extraClrScheme>
      <a:clrScheme name=".NET 비즈니스 1">
        <a:dk1>
          <a:srgbClr val="000000"/>
        </a:dk1>
        <a:lt1>
          <a:srgbClr val="FFFFFF"/>
        </a:lt1>
        <a:dk2>
          <a:srgbClr val="000000"/>
        </a:dk2>
        <a:lt2>
          <a:srgbClr val="5F5F5F"/>
        </a:lt2>
        <a:accent1>
          <a:srgbClr val="EAEAEA"/>
        </a:accent1>
        <a:accent2>
          <a:srgbClr val="808080"/>
        </a:accent2>
        <a:accent3>
          <a:srgbClr val="FFFFFF"/>
        </a:accent3>
        <a:accent4>
          <a:srgbClr val="000000"/>
        </a:accent4>
        <a:accent5>
          <a:srgbClr val="F3F3F3"/>
        </a:accent5>
        <a:accent6>
          <a:srgbClr val="737373"/>
        </a:accent6>
        <a:hlink>
          <a:srgbClr val="4D4D4D"/>
        </a:hlink>
        <a:folHlink>
          <a:srgbClr val="C0C0C0"/>
        </a:folHlink>
      </a:clrScheme>
      <a:clrMap bg1="lt1" tx1="dk1" bg2="lt2" tx2="dk2" accent1="accent1" accent2="accent2" accent3="accent3" accent4="accent4" accent5="accent5" accent6="accent6" hlink="hlink" folHlink="folHlink"/>
    </a:extraClrScheme>
    <a:extraClrScheme>
      <a:clrScheme name=".NET 비즈니스 2">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NET 비즈니스 3">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C1B861"/>
        </a:folHlink>
      </a:clrScheme>
      <a:clrMap bg1="lt1" tx1="dk1" bg2="lt2" tx2="dk2" accent1="accent1" accent2="accent2" accent3="accent3" accent4="accent4" accent5="accent5" accent6="accent6" hlink="hlink" folHlink="folHlink"/>
    </a:extraClrScheme>
    <a:extraClrScheme>
      <a:clrScheme name=".NET 비즈니스 4">
        <a:dk1>
          <a:srgbClr val="000000"/>
        </a:dk1>
        <a:lt1>
          <a:srgbClr val="FFFFFF"/>
        </a:lt1>
        <a:dk2>
          <a:srgbClr val="00004C"/>
        </a:dk2>
        <a:lt2>
          <a:srgbClr val="333333"/>
        </a:lt2>
        <a:accent1>
          <a:srgbClr val="CBA169"/>
        </a:accent1>
        <a:accent2>
          <a:srgbClr val="BABBE2"/>
        </a:accent2>
        <a:accent3>
          <a:srgbClr val="FFFFFF"/>
        </a:accent3>
        <a:accent4>
          <a:srgbClr val="000000"/>
        </a:accent4>
        <a:accent5>
          <a:srgbClr val="E2CDB9"/>
        </a:accent5>
        <a:accent6>
          <a:srgbClr val="A8A9CD"/>
        </a:accent6>
        <a:hlink>
          <a:srgbClr val="C481CF"/>
        </a:hlink>
        <a:folHlink>
          <a:srgbClr val="AFD595"/>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디자인 사용자 지정">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테마">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56685</TotalTime>
  <Words>4078</Words>
  <Application>Microsoft Office PowerPoint</Application>
  <PresentationFormat>화면 슬라이드 쇼(4:3)</PresentationFormat>
  <Paragraphs>583</Paragraphs>
  <Slides>44</Slides>
  <Notes>39</Notes>
  <HiddenSlides>0</HiddenSlides>
  <MMClips>0</MMClips>
  <ScaleCrop>false</ScaleCrop>
  <HeadingPairs>
    <vt:vector size="6" baseType="variant">
      <vt:variant>
        <vt:lpstr>사용한 글꼴</vt:lpstr>
      </vt:variant>
      <vt:variant>
        <vt:i4>8</vt:i4>
      </vt:variant>
      <vt:variant>
        <vt:lpstr>테마</vt:lpstr>
      </vt:variant>
      <vt:variant>
        <vt:i4>2</vt:i4>
      </vt:variant>
      <vt:variant>
        <vt:lpstr>슬라이드 제목</vt:lpstr>
      </vt:variant>
      <vt:variant>
        <vt:i4>44</vt:i4>
      </vt:variant>
    </vt:vector>
  </HeadingPairs>
  <TitlesOfParts>
    <vt:vector size="54" baseType="lpstr">
      <vt:lpstr>굴림</vt:lpstr>
      <vt:lpstr>돋움</vt:lpstr>
      <vt:lpstr>맑은 고딕</vt:lpstr>
      <vt:lpstr>휴먼매직체</vt:lpstr>
      <vt:lpstr>Arial</vt:lpstr>
      <vt:lpstr>Century Schoolbook</vt:lpstr>
      <vt:lpstr>Verdana</vt:lpstr>
      <vt:lpstr>Wingdings</vt:lpstr>
      <vt:lpstr>.NET 비즈니스</vt:lpstr>
      <vt:lpstr>디자인 사용자 지정</vt:lpstr>
      <vt:lpstr>PowerPoint 프레젠테이션</vt:lpstr>
      <vt:lpstr>PowerPoint 프레젠테이션</vt:lpstr>
      <vt:lpstr>Accreditation Procedures</vt:lpstr>
      <vt:lpstr>Accreditation Procedures</vt:lpstr>
      <vt:lpstr>Accreditation Procedures</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Team Room Preparation</vt:lpstr>
      <vt:lpstr>Team Room Preparation</vt:lpstr>
      <vt:lpstr>Team Room Preparation</vt:lpstr>
      <vt:lpstr>Team Room Preparation</vt:lpstr>
      <vt:lpstr>Team Room Preparation</vt:lpstr>
      <vt:lpstr>Team Room Preparation</vt:lpstr>
      <vt:lpstr>Team Room Preparation</vt:lpstr>
      <vt:lpstr>Team Room Preparation</vt:lpstr>
      <vt:lpstr>Team Room Preparation</vt:lpstr>
      <vt:lpstr>PowerPoint 프레젠테이션</vt:lpstr>
      <vt:lpstr>PowerPoint 프레젠테이션</vt:lpstr>
      <vt:lpstr>Conditions for Accreditation</vt:lpstr>
      <vt:lpstr>Conditions for Accreditation</vt:lpstr>
      <vt:lpstr>Conditions for Accreditation</vt:lpstr>
      <vt:lpstr>Conditions for Accreditation</vt:lpstr>
      <vt:lpstr>Conditions for Accreditation</vt:lpstr>
      <vt:lpstr>Conditions for Accreditation</vt:lpstr>
      <vt:lpstr>Conditions for Accreditation</vt:lpstr>
      <vt:lpstr>Conditions for Accreditation</vt:lpstr>
      <vt:lpstr>Conditions for Accreditation</vt:lpstr>
      <vt:lpstr>Conditions for Accreditation</vt:lpstr>
      <vt:lpstr>PowerPoint 프레젠테이션</vt:lpstr>
    </vt:vector>
  </TitlesOfParts>
  <Company>h</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건축학교육 프로그램 자체평가보고서 작성 및 실사단 작업실 준비 Workshop</dc:title>
  <dc:creator>user</dc:creator>
  <cp:lastModifiedBy>이준석</cp:lastModifiedBy>
  <cp:revision>740</cp:revision>
  <cp:lastPrinted>1601-01-01T00:00:00Z</cp:lastPrinted>
  <dcterms:created xsi:type="dcterms:W3CDTF">2005-10-06T03:49:25Z</dcterms:created>
  <dcterms:modified xsi:type="dcterms:W3CDTF">2018-10-25T04:30:20Z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TC010610011042</vt:lpwstr>
  </property>
</Properties>
</file>